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24.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27.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36"/>
  </p:notesMasterIdLst>
  <p:handoutMasterIdLst>
    <p:handoutMasterId r:id="rId37"/>
  </p:handoutMasterIdLst>
  <p:sldIdLst>
    <p:sldId id="258" r:id="rId5"/>
    <p:sldId id="277" r:id="rId6"/>
    <p:sldId id="268" r:id="rId7"/>
    <p:sldId id="269" r:id="rId8"/>
    <p:sldId id="279" r:id="rId9"/>
    <p:sldId id="272" r:id="rId10"/>
    <p:sldId id="278" r:id="rId11"/>
    <p:sldId id="292" r:id="rId12"/>
    <p:sldId id="281" r:id="rId13"/>
    <p:sldId id="287" r:id="rId14"/>
    <p:sldId id="288" r:id="rId15"/>
    <p:sldId id="291" r:id="rId16"/>
    <p:sldId id="280" r:id="rId17"/>
    <p:sldId id="282" r:id="rId18"/>
    <p:sldId id="283" r:id="rId19"/>
    <p:sldId id="271" r:id="rId20"/>
    <p:sldId id="293" r:id="rId21"/>
    <p:sldId id="296" r:id="rId22"/>
    <p:sldId id="298" r:id="rId23"/>
    <p:sldId id="314" r:id="rId24"/>
    <p:sldId id="309" r:id="rId25"/>
    <p:sldId id="317" r:id="rId26"/>
    <p:sldId id="307" r:id="rId27"/>
    <p:sldId id="310" r:id="rId28"/>
    <p:sldId id="316" r:id="rId29"/>
    <p:sldId id="315" r:id="rId30"/>
    <p:sldId id="318" r:id="rId31"/>
    <p:sldId id="286" r:id="rId32"/>
    <p:sldId id="319" r:id="rId33"/>
    <p:sldId id="273" r:id="rId34"/>
    <p:sldId id="276" r:id="rId35"/>
  </p:sldIdLst>
  <p:sldSz cx="12192000" cy="6858000"/>
  <p:notesSz cx="6858000" cy="9144000"/>
  <p:defaultTextStyle>
    <a:defPPr rtl="0">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75991"/>
    <a:srgbClr val="161869"/>
    <a:srgbClr val="08A4F9"/>
    <a:srgbClr val="1A1255"/>
    <a:srgbClr val="2C567A"/>
    <a:srgbClr val="0D1D51"/>
    <a:srgbClr val="0072C7"/>
    <a:srgbClr val="6666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726" autoAdjust="0"/>
    <p:restoredTop sz="94712" autoAdjust="0"/>
  </p:normalViewPr>
  <p:slideViewPr>
    <p:cSldViewPr snapToGrid="0" showGuides="1">
      <p:cViewPr varScale="1">
        <p:scale>
          <a:sx n="69" d="100"/>
          <a:sy n="69" d="100"/>
        </p:scale>
        <p:origin x="368" y="496"/>
      </p:cViewPr>
      <p:guideLst>
        <p:guide orient="horz" pos="2160"/>
        <p:guide pos="3840"/>
      </p:guideLst>
    </p:cSldViewPr>
  </p:slideViewPr>
  <p:notesTextViewPr>
    <p:cViewPr>
      <p:scale>
        <a:sx n="1" d="1"/>
        <a:sy n="1" d="1"/>
      </p:scale>
      <p:origin x="0" y="0"/>
    </p:cViewPr>
  </p:notesTextViewPr>
  <p:sorterViewPr>
    <p:cViewPr>
      <p:scale>
        <a:sx n="100" d="100"/>
        <a:sy n="100" d="100"/>
      </p:scale>
      <p:origin x="0" y="-413"/>
    </p:cViewPr>
  </p:sorterViewPr>
  <p:notesViewPr>
    <p:cSldViewPr snapToGrid="0">
      <p:cViewPr varScale="1">
        <p:scale>
          <a:sx n="88" d="100"/>
          <a:sy n="88" d="100"/>
        </p:scale>
        <p:origin x="3822" y="7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viewProps" Target="viewProps.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handoutMaster" Target="handoutMasters/handoutMaster1.xml"/><Relationship Id="rId40"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Feuille_de_calcul_Microsoft_Excel.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Feuille_de_calcul_Microsoft_Excel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Feuille_de_calcul_Microsoft_Excel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Feuille_de_calcul_Microsoft_Excel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Feuille_de_calcul_Microsoft_Excel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Feuille_de_calcul_Microsoft_Excel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Feuille_de_calcul_Microsoft_Excel6.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Feuille_de_calcul_Microsoft_Excel7.xlsx"/><Relationship Id="rId2" Type="http://schemas.microsoft.com/office/2011/relationships/chartColorStyle" Target="colors8.xml"/><Relationship Id="rId1" Type="http://schemas.microsoft.com/office/2011/relationships/chartStyle" Target="style8.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a:t>Temps </a:t>
            </a:r>
            <a:r>
              <a:rPr lang="en-US" dirty="0" err="1"/>
              <a:t>d’exécution</a:t>
            </a:r>
            <a:r>
              <a:rPr lang="en-US" dirty="0"/>
              <a:t> </a:t>
            </a:r>
            <a:r>
              <a:rPr lang="en-US" sz="1600" dirty="0"/>
              <a:t>(</a:t>
            </a:r>
            <a:r>
              <a:rPr lang="en-US" sz="1600" dirty="0" err="1"/>
              <a:t>secondes</a:t>
            </a:r>
            <a:r>
              <a:rPr lang="en-US" sz="1600" dirty="0"/>
              <a:t>)</a:t>
            </a:r>
            <a:endParaRPr lang="en-US"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Feuil1!$B$1</c:f>
              <c:strCache>
                <c:ptCount val="1"/>
                <c:pt idx="0">
                  <c:v>Durée</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fr-F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Feuil1!$A$2:$A$5</c:f>
              <c:strCache>
                <c:ptCount val="4"/>
                <c:pt idx="0">
                  <c:v>Regression Linéaire </c:v>
                </c:pt>
                <c:pt idx="1">
                  <c:v>Forêt aléatoire</c:v>
                </c:pt>
                <c:pt idx="2">
                  <c:v>Gradient boosting</c:v>
                </c:pt>
                <c:pt idx="3">
                  <c:v>SVR Linéaire</c:v>
                </c:pt>
              </c:strCache>
            </c:strRef>
          </c:cat>
          <c:val>
            <c:numRef>
              <c:f>Feuil1!$B$2:$B$5</c:f>
              <c:numCache>
                <c:formatCode>General</c:formatCode>
                <c:ptCount val="4"/>
                <c:pt idx="0">
                  <c:v>0.11</c:v>
                </c:pt>
                <c:pt idx="1">
                  <c:v>9.2200000000000006</c:v>
                </c:pt>
                <c:pt idx="2">
                  <c:v>207.14</c:v>
                </c:pt>
                <c:pt idx="3">
                  <c:v>3.87</c:v>
                </c:pt>
              </c:numCache>
            </c:numRef>
          </c:val>
          <c:extLst>
            <c:ext xmlns:c16="http://schemas.microsoft.com/office/drawing/2014/chart" uri="{C3380CC4-5D6E-409C-BE32-E72D297353CC}">
              <c16:uniqueId val="{00000000-378A-5545-A545-7C9C8E6D2A27}"/>
            </c:ext>
          </c:extLst>
        </c:ser>
        <c:dLbls>
          <c:showLegendKey val="0"/>
          <c:showVal val="0"/>
          <c:showCatName val="0"/>
          <c:showSerName val="0"/>
          <c:showPercent val="0"/>
          <c:showBubbleSize val="0"/>
        </c:dLbls>
        <c:gapWidth val="219"/>
        <c:overlap val="-27"/>
        <c:axId val="1009193839"/>
        <c:axId val="1009195551"/>
      </c:barChart>
      <c:catAx>
        <c:axId val="100919383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crossAx val="1009195551"/>
        <c:crosses val="autoZero"/>
        <c:auto val="1"/>
        <c:lblAlgn val="ctr"/>
        <c:lblOffset val="100"/>
        <c:noMultiLvlLbl val="0"/>
      </c:catAx>
      <c:valAx>
        <c:axId val="1009195551"/>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crossAx val="1009193839"/>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fr-FR" dirty="0"/>
              <a:t>Comparaison des performances</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fr-FR"/>
        </a:p>
      </c:txPr>
    </c:title>
    <c:autoTitleDeleted val="0"/>
    <c:plotArea>
      <c:layout>
        <c:manualLayout>
          <c:layoutTarget val="inner"/>
          <c:xMode val="edge"/>
          <c:yMode val="edge"/>
          <c:x val="4.5555015687506778E-2"/>
          <c:y val="0.10320711717475903"/>
          <c:w val="0.93516620676681583"/>
          <c:h val="0.76748654235442038"/>
        </c:manualLayout>
      </c:layout>
      <c:barChart>
        <c:barDir val="col"/>
        <c:grouping val="clustered"/>
        <c:varyColors val="0"/>
        <c:ser>
          <c:idx val="0"/>
          <c:order val="0"/>
          <c:tx>
            <c:strRef>
              <c:f>Feuil1!$B$1</c:f>
              <c:strCache>
                <c:ptCount val="1"/>
                <c:pt idx="0">
                  <c:v>R2</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fr-F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Feuil1!$A$2:$A$5</c:f>
              <c:strCache>
                <c:ptCount val="4"/>
                <c:pt idx="0">
                  <c:v>Regression linéaire </c:v>
                </c:pt>
                <c:pt idx="1">
                  <c:v>Forêt aléatoire</c:v>
                </c:pt>
                <c:pt idx="2">
                  <c:v>Gradient Boosting</c:v>
                </c:pt>
                <c:pt idx="3">
                  <c:v>SVR Linéaire</c:v>
                </c:pt>
              </c:strCache>
            </c:strRef>
          </c:cat>
          <c:val>
            <c:numRef>
              <c:f>Feuil1!$B$2:$B$5</c:f>
              <c:numCache>
                <c:formatCode>General</c:formatCode>
                <c:ptCount val="4"/>
                <c:pt idx="0">
                  <c:v>0.6</c:v>
                </c:pt>
                <c:pt idx="1">
                  <c:v>0.64</c:v>
                </c:pt>
                <c:pt idx="2">
                  <c:v>0.62</c:v>
                </c:pt>
                <c:pt idx="3">
                  <c:v>0.53</c:v>
                </c:pt>
              </c:numCache>
            </c:numRef>
          </c:val>
          <c:extLst>
            <c:ext xmlns:c16="http://schemas.microsoft.com/office/drawing/2014/chart" uri="{C3380CC4-5D6E-409C-BE32-E72D297353CC}">
              <c16:uniqueId val="{00000000-CE05-40CF-AB23-C3C1576F9CAD}"/>
            </c:ext>
          </c:extLst>
        </c:ser>
        <c:ser>
          <c:idx val="1"/>
          <c:order val="1"/>
          <c:tx>
            <c:strRef>
              <c:f>Feuil1!$C$1</c:f>
              <c:strCache>
                <c:ptCount val="1"/>
                <c:pt idx="0">
                  <c:v>MSE</c:v>
                </c:pt>
              </c:strCache>
            </c:strRef>
          </c:tx>
          <c:spPr>
            <a:solidFill>
              <a:schemeClr val="accent4"/>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fr-F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Feuil1!$A$2:$A$5</c:f>
              <c:strCache>
                <c:ptCount val="4"/>
                <c:pt idx="0">
                  <c:v>Regression linéaire </c:v>
                </c:pt>
                <c:pt idx="1">
                  <c:v>Forêt aléatoire</c:v>
                </c:pt>
                <c:pt idx="2">
                  <c:v>Gradient Boosting</c:v>
                </c:pt>
                <c:pt idx="3">
                  <c:v>SVR Linéaire</c:v>
                </c:pt>
              </c:strCache>
            </c:strRef>
          </c:cat>
          <c:val>
            <c:numRef>
              <c:f>Feuil1!$C$2:$C$5</c:f>
              <c:numCache>
                <c:formatCode>General</c:formatCode>
                <c:ptCount val="4"/>
                <c:pt idx="0">
                  <c:v>0.43</c:v>
                </c:pt>
                <c:pt idx="1">
                  <c:v>0.4</c:v>
                </c:pt>
                <c:pt idx="2">
                  <c:v>0.42</c:v>
                </c:pt>
                <c:pt idx="3">
                  <c:v>0.52</c:v>
                </c:pt>
              </c:numCache>
            </c:numRef>
          </c:val>
          <c:extLst>
            <c:ext xmlns:c16="http://schemas.microsoft.com/office/drawing/2014/chart" uri="{C3380CC4-5D6E-409C-BE32-E72D297353CC}">
              <c16:uniqueId val="{00000001-CE05-40CF-AB23-C3C1576F9CAD}"/>
            </c:ext>
          </c:extLst>
        </c:ser>
        <c:dLbls>
          <c:showLegendKey val="0"/>
          <c:showVal val="0"/>
          <c:showCatName val="0"/>
          <c:showSerName val="0"/>
          <c:showPercent val="0"/>
          <c:showBubbleSize val="0"/>
        </c:dLbls>
        <c:gapWidth val="219"/>
        <c:overlap val="-27"/>
        <c:axId val="1018832207"/>
        <c:axId val="806150095"/>
      </c:barChart>
      <c:catAx>
        <c:axId val="101883220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crossAx val="806150095"/>
        <c:crosses val="autoZero"/>
        <c:auto val="1"/>
        <c:lblAlgn val="ctr"/>
        <c:lblOffset val="100"/>
        <c:noMultiLvlLbl val="0"/>
      </c:catAx>
      <c:valAx>
        <c:axId val="806150095"/>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crossAx val="1018832207"/>
        <c:crosses val="autoZero"/>
        <c:crossBetween val="between"/>
      </c:valAx>
      <c:spPr>
        <a:noFill/>
        <a:ln>
          <a:solidFill>
            <a:schemeClr val="tx1"/>
          </a:solid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a:t>Temps </a:t>
            </a:r>
            <a:r>
              <a:rPr lang="en-US" dirty="0" err="1"/>
              <a:t>d’execution</a:t>
            </a:r>
            <a:endParaRPr lang="en-US" dirty="0"/>
          </a:p>
          <a:p>
            <a:pPr>
              <a:defRPr/>
            </a:pPr>
            <a:r>
              <a:rPr lang="en-US" sz="1600" dirty="0"/>
              <a:t>(</a:t>
            </a:r>
            <a:r>
              <a:rPr lang="en-US" sz="1600" dirty="0" err="1"/>
              <a:t>secondes</a:t>
            </a:r>
            <a:r>
              <a:rPr lang="en-US" sz="1600" dirty="0"/>
              <a:t>)</a:t>
            </a:r>
          </a:p>
        </c:rich>
      </c:tx>
      <c:layout>
        <c:manualLayout>
          <c:xMode val="edge"/>
          <c:yMode val="edge"/>
          <c:x val="0.23049233278527567"/>
          <c:y val="2.1093748702402271E-2"/>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Feuil1!$B$1</c:f>
              <c:strCache>
                <c:ptCount val="1"/>
                <c:pt idx="0">
                  <c:v>Durée</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fr-F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Feuil1!$A$2:$A$5</c:f>
              <c:strCache>
                <c:ptCount val="4"/>
                <c:pt idx="0">
                  <c:v>Regression Linéaire </c:v>
                </c:pt>
                <c:pt idx="1">
                  <c:v>Forêt aléatoire</c:v>
                </c:pt>
                <c:pt idx="2">
                  <c:v>Gradient boosting</c:v>
                </c:pt>
                <c:pt idx="3">
                  <c:v>SVR Linéaire</c:v>
                </c:pt>
              </c:strCache>
            </c:strRef>
          </c:cat>
          <c:val>
            <c:numRef>
              <c:f>Feuil1!$B$2:$B$5</c:f>
              <c:numCache>
                <c:formatCode>General</c:formatCode>
                <c:ptCount val="4"/>
                <c:pt idx="0">
                  <c:v>0.09</c:v>
                </c:pt>
                <c:pt idx="1">
                  <c:v>10.26</c:v>
                </c:pt>
                <c:pt idx="2">
                  <c:v>223.59</c:v>
                </c:pt>
                <c:pt idx="3">
                  <c:v>3.49</c:v>
                </c:pt>
              </c:numCache>
            </c:numRef>
          </c:val>
          <c:extLst>
            <c:ext xmlns:c16="http://schemas.microsoft.com/office/drawing/2014/chart" uri="{C3380CC4-5D6E-409C-BE32-E72D297353CC}">
              <c16:uniqueId val="{00000000-378A-5545-A545-7C9C8E6D2A27}"/>
            </c:ext>
          </c:extLst>
        </c:ser>
        <c:dLbls>
          <c:showLegendKey val="0"/>
          <c:showVal val="0"/>
          <c:showCatName val="0"/>
          <c:showSerName val="0"/>
          <c:showPercent val="0"/>
          <c:showBubbleSize val="0"/>
        </c:dLbls>
        <c:gapWidth val="219"/>
        <c:overlap val="-27"/>
        <c:axId val="1009193839"/>
        <c:axId val="1009195551"/>
      </c:barChart>
      <c:catAx>
        <c:axId val="100919383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crossAx val="1009195551"/>
        <c:crosses val="autoZero"/>
        <c:auto val="1"/>
        <c:lblAlgn val="ctr"/>
        <c:lblOffset val="100"/>
        <c:noMultiLvlLbl val="0"/>
      </c:catAx>
      <c:valAx>
        <c:axId val="1009195551"/>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crossAx val="1009193839"/>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fr-FR" dirty="0"/>
              <a:t>Comparaison des performances</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fr-FR"/>
        </a:p>
      </c:txPr>
    </c:title>
    <c:autoTitleDeleted val="0"/>
    <c:plotArea>
      <c:layout>
        <c:manualLayout>
          <c:layoutTarget val="inner"/>
          <c:xMode val="edge"/>
          <c:yMode val="edge"/>
          <c:x val="4.5555015687506778E-2"/>
          <c:y val="0.10320711717475903"/>
          <c:w val="0.93516620676681583"/>
          <c:h val="0.76748654235442038"/>
        </c:manualLayout>
      </c:layout>
      <c:barChart>
        <c:barDir val="col"/>
        <c:grouping val="clustered"/>
        <c:varyColors val="0"/>
        <c:ser>
          <c:idx val="0"/>
          <c:order val="0"/>
          <c:tx>
            <c:strRef>
              <c:f>Feuil1!$B$1</c:f>
              <c:strCache>
                <c:ptCount val="1"/>
                <c:pt idx="0">
                  <c:v>R2</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fr-F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Feuil1!$A$2:$A$5</c:f>
              <c:strCache>
                <c:ptCount val="4"/>
                <c:pt idx="0">
                  <c:v>Regression linéaire </c:v>
                </c:pt>
                <c:pt idx="1">
                  <c:v>Forêt aléatoire</c:v>
                </c:pt>
                <c:pt idx="2">
                  <c:v>Gradient Boosting</c:v>
                </c:pt>
                <c:pt idx="3">
                  <c:v>SVR Linéaire</c:v>
                </c:pt>
              </c:strCache>
            </c:strRef>
          </c:cat>
          <c:val>
            <c:numRef>
              <c:f>Feuil1!$B$2:$B$5</c:f>
              <c:numCache>
                <c:formatCode>General</c:formatCode>
                <c:ptCount val="4"/>
                <c:pt idx="0">
                  <c:v>0.48</c:v>
                </c:pt>
                <c:pt idx="1">
                  <c:v>0.53</c:v>
                </c:pt>
                <c:pt idx="2">
                  <c:v>0.54</c:v>
                </c:pt>
                <c:pt idx="3">
                  <c:v>0.25</c:v>
                </c:pt>
              </c:numCache>
            </c:numRef>
          </c:val>
          <c:extLst>
            <c:ext xmlns:c16="http://schemas.microsoft.com/office/drawing/2014/chart" uri="{C3380CC4-5D6E-409C-BE32-E72D297353CC}">
              <c16:uniqueId val="{00000000-CE05-40CF-AB23-C3C1576F9CAD}"/>
            </c:ext>
          </c:extLst>
        </c:ser>
        <c:ser>
          <c:idx val="1"/>
          <c:order val="1"/>
          <c:tx>
            <c:strRef>
              <c:f>Feuil1!$C$1</c:f>
              <c:strCache>
                <c:ptCount val="1"/>
                <c:pt idx="0">
                  <c:v>MSE</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fr-F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Feuil1!$A$2:$A$5</c:f>
              <c:strCache>
                <c:ptCount val="4"/>
                <c:pt idx="0">
                  <c:v>Regression linéaire </c:v>
                </c:pt>
                <c:pt idx="1">
                  <c:v>Forêt aléatoire</c:v>
                </c:pt>
                <c:pt idx="2">
                  <c:v>Gradient Boosting</c:v>
                </c:pt>
                <c:pt idx="3">
                  <c:v>SVR Linéaire</c:v>
                </c:pt>
              </c:strCache>
            </c:strRef>
          </c:cat>
          <c:val>
            <c:numRef>
              <c:f>Feuil1!$C$2:$C$5</c:f>
              <c:numCache>
                <c:formatCode>General</c:formatCode>
                <c:ptCount val="4"/>
                <c:pt idx="0">
                  <c:v>0.83</c:v>
                </c:pt>
                <c:pt idx="1">
                  <c:v>0.75</c:v>
                </c:pt>
                <c:pt idx="2">
                  <c:v>0.74</c:v>
                </c:pt>
                <c:pt idx="3">
                  <c:v>1.19</c:v>
                </c:pt>
              </c:numCache>
            </c:numRef>
          </c:val>
          <c:extLst>
            <c:ext xmlns:c16="http://schemas.microsoft.com/office/drawing/2014/chart" uri="{C3380CC4-5D6E-409C-BE32-E72D297353CC}">
              <c16:uniqueId val="{00000001-CE05-40CF-AB23-C3C1576F9CAD}"/>
            </c:ext>
          </c:extLst>
        </c:ser>
        <c:dLbls>
          <c:showLegendKey val="0"/>
          <c:showVal val="0"/>
          <c:showCatName val="0"/>
          <c:showSerName val="0"/>
          <c:showPercent val="0"/>
          <c:showBubbleSize val="0"/>
        </c:dLbls>
        <c:gapWidth val="219"/>
        <c:overlap val="-27"/>
        <c:axId val="1018832207"/>
        <c:axId val="806150095"/>
      </c:barChart>
      <c:catAx>
        <c:axId val="101883220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crossAx val="806150095"/>
        <c:crosses val="autoZero"/>
        <c:auto val="1"/>
        <c:lblAlgn val="ctr"/>
        <c:lblOffset val="100"/>
        <c:noMultiLvlLbl val="0"/>
      </c:catAx>
      <c:valAx>
        <c:axId val="806150095"/>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crossAx val="1018832207"/>
        <c:crosses val="autoZero"/>
        <c:crossBetween val="between"/>
      </c:valAx>
      <c:spPr>
        <a:noFill/>
        <a:ln>
          <a:solidFill>
            <a:schemeClr val="tx1"/>
          </a:solid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fr-FR" dirty="0"/>
              <a:t>Comparaison des performances</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fr-FR"/>
        </a:p>
      </c:txPr>
    </c:title>
    <c:autoTitleDeleted val="0"/>
    <c:plotArea>
      <c:layout>
        <c:manualLayout>
          <c:layoutTarget val="inner"/>
          <c:xMode val="edge"/>
          <c:yMode val="edge"/>
          <c:x val="4.5555015687506778E-2"/>
          <c:y val="0.10320711717475903"/>
          <c:w val="0.93516620676681583"/>
          <c:h val="0.76748654235442038"/>
        </c:manualLayout>
      </c:layout>
      <c:barChart>
        <c:barDir val="col"/>
        <c:grouping val="clustered"/>
        <c:varyColors val="0"/>
        <c:ser>
          <c:idx val="0"/>
          <c:order val="0"/>
          <c:tx>
            <c:strRef>
              <c:f>Feuil1!$B$1</c:f>
              <c:strCache>
                <c:ptCount val="1"/>
                <c:pt idx="0">
                  <c:v>R2 sans ESS</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fr-F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Feuil1!$A$2</c:f>
              <c:strCache>
                <c:ptCount val="1"/>
                <c:pt idx="0">
                  <c:v>Forêt aléatoire</c:v>
                </c:pt>
              </c:strCache>
            </c:strRef>
          </c:cat>
          <c:val>
            <c:numRef>
              <c:f>Feuil1!$B$2</c:f>
              <c:numCache>
                <c:formatCode>General</c:formatCode>
                <c:ptCount val="1"/>
                <c:pt idx="0">
                  <c:v>0.64</c:v>
                </c:pt>
              </c:numCache>
            </c:numRef>
          </c:val>
          <c:extLst>
            <c:ext xmlns:c16="http://schemas.microsoft.com/office/drawing/2014/chart" uri="{C3380CC4-5D6E-409C-BE32-E72D297353CC}">
              <c16:uniqueId val="{00000000-CE05-40CF-AB23-C3C1576F9CAD}"/>
            </c:ext>
          </c:extLst>
        </c:ser>
        <c:ser>
          <c:idx val="1"/>
          <c:order val="1"/>
          <c:tx>
            <c:strRef>
              <c:f>Feuil1!$C$1</c:f>
              <c:strCache>
                <c:ptCount val="1"/>
                <c:pt idx="0">
                  <c:v>R2 avec ESS</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fr-F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Feuil1!$A$2</c:f>
              <c:strCache>
                <c:ptCount val="1"/>
                <c:pt idx="0">
                  <c:v>Forêt aléatoire</c:v>
                </c:pt>
              </c:strCache>
            </c:strRef>
          </c:cat>
          <c:val>
            <c:numRef>
              <c:f>Feuil1!$C$2</c:f>
              <c:numCache>
                <c:formatCode>General</c:formatCode>
                <c:ptCount val="1"/>
                <c:pt idx="0">
                  <c:v>0.57999999999999996</c:v>
                </c:pt>
              </c:numCache>
            </c:numRef>
          </c:val>
          <c:extLst>
            <c:ext xmlns:c16="http://schemas.microsoft.com/office/drawing/2014/chart" uri="{C3380CC4-5D6E-409C-BE32-E72D297353CC}">
              <c16:uniqueId val="{00000001-CE05-40CF-AB23-C3C1576F9CAD}"/>
            </c:ext>
          </c:extLst>
        </c:ser>
        <c:dLbls>
          <c:showLegendKey val="0"/>
          <c:showVal val="0"/>
          <c:showCatName val="0"/>
          <c:showSerName val="0"/>
          <c:showPercent val="0"/>
          <c:showBubbleSize val="0"/>
        </c:dLbls>
        <c:gapWidth val="219"/>
        <c:overlap val="-27"/>
        <c:axId val="1018832207"/>
        <c:axId val="806150095"/>
      </c:barChart>
      <c:catAx>
        <c:axId val="101883220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crossAx val="806150095"/>
        <c:crosses val="autoZero"/>
        <c:auto val="1"/>
        <c:lblAlgn val="ctr"/>
        <c:lblOffset val="100"/>
        <c:noMultiLvlLbl val="0"/>
      </c:catAx>
      <c:valAx>
        <c:axId val="806150095"/>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crossAx val="1018832207"/>
        <c:crosses val="autoZero"/>
        <c:crossBetween val="between"/>
      </c:valAx>
      <c:spPr>
        <a:noFill/>
        <a:ln>
          <a:solidFill>
            <a:schemeClr val="tx1"/>
          </a:solid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a:t>Temps </a:t>
            </a:r>
            <a:r>
              <a:rPr lang="en-US" dirty="0" err="1"/>
              <a:t>d’exécution</a:t>
            </a:r>
            <a:endParaRPr lang="en-US" dirty="0"/>
          </a:p>
          <a:p>
            <a:pPr>
              <a:defRPr/>
            </a:pPr>
            <a:r>
              <a:rPr lang="en-US" sz="1600" dirty="0"/>
              <a:t>(</a:t>
            </a:r>
            <a:r>
              <a:rPr lang="en-US" sz="1600" dirty="0" err="1"/>
              <a:t>secondes</a:t>
            </a:r>
            <a:r>
              <a:rPr lang="en-US" sz="1600" dirty="0"/>
              <a:t>)</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Feuil1!$B$1</c:f>
              <c:strCache>
                <c:ptCount val="1"/>
                <c:pt idx="0">
                  <c:v>Sans ESS</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fr-F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Feuil1!$A$2</c:f>
              <c:strCache>
                <c:ptCount val="1"/>
                <c:pt idx="0">
                  <c:v>Forêt aléatoire</c:v>
                </c:pt>
              </c:strCache>
            </c:strRef>
          </c:cat>
          <c:val>
            <c:numRef>
              <c:f>Feuil1!$B$2</c:f>
              <c:numCache>
                <c:formatCode>General</c:formatCode>
                <c:ptCount val="1"/>
                <c:pt idx="0">
                  <c:v>9.2200000000000006</c:v>
                </c:pt>
              </c:numCache>
            </c:numRef>
          </c:val>
          <c:extLst>
            <c:ext xmlns:c16="http://schemas.microsoft.com/office/drawing/2014/chart" uri="{C3380CC4-5D6E-409C-BE32-E72D297353CC}">
              <c16:uniqueId val="{00000000-378A-5545-A545-7C9C8E6D2A27}"/>
            </c:ext>
          </c:extLst>
        </c:ser>
        <c:ser>
          <c:idx val="1"/>
          <c:order val="1"/>
          <c:tx>
            <c:strRef>
              <c:f>Feuil1!$C$1</c:f>
              <c:strCache>
                <c:ptCount val="1"/>
                <c:pt idx="0">
                  <c:v>Avec ESS</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fr-F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Feuil1!$A$2</c:f>
              <c:strCache>
                <c:ptCount val="1"/>
                <c:pt idx="0">
                  <c:v>Forêt aléatoire</c:v>
                </c:pt>
              </c:strCache>
            </c:strRef>
          </c:cat>
          <c:val>
            <c:numRef>
              <c:f>Feuil1!$C$2</c:f>
              <c:numCache>
                <c:formatCode>General</c:formatCode>
                <c:ptCount val="1"/>
                <c:pt idx="0">
                  <c:v>10.59</c:v>
                </c:pt>
              </c:numCache>
            </c:numRef>
          </c:val>
          <c:extLst>
            <c:ext xmlns:c16="http://schemas.microsoft.com/office/drawing/2014/chart" uri="{C3380CC4-5D6E-409C-BE32-E72D297353CC}">
              <c16:uniqueId val="{00000000-1FC5-4ABE-A4FF-BE3591A18245}"/>
            </c:ext>
          </c:extLst>
        </c:ser>
        <c:dLbls>
          <c:showLegendKey val="0"/>
          <c:showVal val="0"/>
          <c:showCatName val="0"/>
          <c:showSerName val="0"/>
          <c:showPercent val="0"/>
          <c:showBubbleSize val="0"/>
        </c:dLbls>
        <c:gapWidth val="219"/>
        <c:overlap val="-27"/>
        <c:axId val="1009193839"/>
        <c:axId val="1009195551"/>
      </c:barChart>
      <c:catAx>
        <c:axId val="100919383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crossAx val="1009195551"/>
        <c:crosses val="autoZero"/>
        <c:auto val="1"/>
        <c:lblAlgn val="ctr"/>
        <c:lblOffset val="100"/>
        <c:noMultiLvlLbl val="0"/>
      </c:catAx>
      <c:valAx>
        <c:axId val="1009195551"/>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crossAx val="100919383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fr-FR" dirty="0"/>
              <a:t>Comparaison des performances</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fr-FR"/>
        </a:p>
      </c:txPr>
    </c:title>
    <c:autoTitleDeleted val="0"/>
    <c:plotArea>
      <c:layout>
        <c:manualLayout>
          <c:layoutTarget val="inner"/>
          <c:xMode val="edge"/>
          <c:yMode val="edge"/>
          <c:x val="4.5555015687506778E-2"/>
          <c:y val="0.10320711717475903"/>
          <c:w val="0.93516620676681583"/>
          <c:h val="0.76748654235442038"/>
        </c:manualLayout>
      </c:layout>
      <c:barChart>
        <c:barDir val="col"/>
        <c:grouping val="clustered"/>
        <c:varyColors val="0"/>
        <c:ser>
          <c:idx val="0"/>
          <c:order val="0"/>
          <c:tx>
            <c:strRef>
              <c:f>Feuil1!$B$1</c:f>
              <c:strCache>
                <c:ptCount val="1"/>
                <c:pt idx="0">
                  <c:v>R2 sans ESS</c:v>
                </c:pt>
              </c:strCache>
            </c:strRef>
          </c:tx>
          <c:spPr>
            <a:solidFill>
              <a:schemeClr val="accent1"/>
            </a:solidFill>
            <a:ln>
              <a:noFill/>
            </a:ln>
            <a:effectLst/>
          </c:spPr>
          <c:invertIfNegative val="0"/>
          <c:dLbls>
            <c:dLbl>
              <c:idx val="0"/>
              <c:tx>
                <c:rich>
                  <a:bodyPr/>
                  <a:lstStyle/>
                  <a:p>
                    <a:r>
                      <a:rPr lang="en-US"/>
                      <a:t>0,53</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59FA-478B-B400-06462A3A628E}"/>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fr-F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Feuil1!$A$2</c:f>
              <c:strCache>
                <c:ptCount val="1"/>
                <c:pt idx="0">
                  <c:v>Forêt aléatoire</c:v>
                </c:pt>
              </c:strCache>
            </c:strRef>
          </c:cat>
          <c:val>
            <c:numRef>
              <c:f>Feuil1!$B$2</c:f>
              <c:numCache>
                <c:formatCode>General</c:formatCode>
                <c:ptCount val="1"/>
                <c:pt idx="0">
                  <c:v>0.53</c:v>
                </c:pt>
              </c:numCache>
            </c:numRef>
          </c:val>
          <c:extLst>
            <c:ext xmlns:c16="http://schemas.microsoft.com/office/drawing/2014/chart" uri="{C3380CC4-5D6E-409C-BE32-E72D297353CC}">
              <c16:uniqueId val="{00000000-CE05-40CF-AB23-C3C1576F9CAD}"/>
            </c:ext>
          </c:extLst>
        </c:ser>
        <c:ser>
          <c:idx val="1"/>
          <c:order val="1"/>
          <c:tx>
            <c:strRef>
              <c:f>Feuil1!$C$1</c:f>
              <c:strCache>
                <c:ptCount val="1"/>
                <c:pt idx="0">
                  <c:v>R2 avec ESS</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fr-F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Feuil1!$A$2</c:f>
              <c:strCache>
                <c:ptCount val="1"/>
                <c:pt idx="0">
                  <c:v>Forêt aléatoire</c:v>
                </c:pt>
              </c:strCache>
            </c:strRef>
          </c:cat>
          <c:val>
            <c:numRef>
              <c:f>Feuil1!$C$2</c:f>
              <c:numCache>
                <c:formatCode>General</c:formatCode>
                <c:ptCount val="1"/>
                <c:pt idx="0">
                  <c:v>0.53</c:v>
                </c:pt>
              </c:numCache>
            </c:numRef>
          </c:val>
          <c:extLst>
            <c:ext xmlns:c16="http://schemas.microsoft.com/office/drawing/2014/chart" uri="{C3380CC4-5D6E-409C-BE32-E72D297353CC}">
              <c16:uniqueId val="{00000001-CE05-40CF-AB23-C3C1576F9CAD}"/>
            </c:ext>
          </c:extLst>
        </c:ser>
        <c:dLbls>
          <c:showLegendKey val="0"/>
          <c:showVal val="0"/>
          <c:showCatName val="0"/>
          <c:showSerName val="0"/>
          <c:showPercent val="0"/>
          <c:showBubbleSize val="0"/>
        </c:dLbls>
        <c:gapWidth val="219"/>
        <c:overlap val="-27"/>
        <c:axId val="1018832207"/>
        <c:axId val="806150095"/>
      </c:barChart>
      <c:catAx>
        <c:axId val="101883220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crossAx val="806150095"/>
        <c:crosses val="autoZero"/>
        <c:auto val="1"/>
        <c:lblAlgn val="ctr"/>
        <c:lblOffset val="100"/>
        <c:noMultiLvlLbl val="0"/>
      </c:catAx>
      <c:valAx>
        <c:axId val="806150095"/>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crossAx val="1018832207"/>
        <c:crosses val="autoZero"/>
        <c:crossBetween val="between"/>
      </c:valAx>
      <c:spPr>
        <a:noFill/>
        <a:ln>
          <a:solidFill>
            <a:schemeClr val="tx1"/>
          </a:solid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a:t>Temps </a:t>
            </a:r>
            <a:r>
              <a:rPr lang="en-US" dirty="0" err="1"/>
              <a:t>d’execution</a:t>
            </a:r>
            <a:endParaRPr lang="en-US" dirty="0"/>
          </a:p>
          <a:p>
            <a:pPr>
              <a:defRPr/>
            </a:pPr>
            <a:r>
              <a:rPr lang="en-US" sz="1600" dirty="0"/>
              <a:t>(</a:t>
            </a:r>
            <a:r>
              <a:rPr lang="en-US" sz="1600" dirty="0" err="1"/>
              <a:t>secondes</a:t>
            </a:r>
            <a:r>
              <a:rPr lang="en-US" sz="1600" dirty="0"/>
              <a:t>)</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Feuil1!$B$1</c:f>
              <c:strCache>
                <c:ptCount val="1"/>
                <c:pt idx="0">
                  <c:v>Sans ESS</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fr-F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Feuil1!$A$2</c:f>
              <c:strCache>
                <c:ptCount val="1"/>
                <c:pt idx="0">
                  <c:v>Forêt aléatoire</c:v>
                </c:pt>
              </c:strCache>
            </c:strRef>
          </c:cat>
          <c:val>
            <c:numRef>
              <c:f>Feuil1!$B$2</c:f>
              <c:numCache>
                <c:formatCode>General</c:formatCode>
                <c:ptCount val="1"/>
                <c:pt idx="0">
                  <c:v>10.26</c:v>
                </c:pt>
              </c:numCache>
            </c:numRef>
          </c:val>
          <c:extLst>
            <c:ext xmlns:c16="http://schemas.microsoft.com/office/drawing/2014/chart" uri="{C3380CC4-5D6E-409C-BE32-E72D297353CC}">
              <c16:uniqueId val="{00000000-ADD6-428A-9975-927690D34DB4}"/>
            </c:ext>
          </c:extLst>
        </c:ser>
        <c:ser>
          <c:idx val="1"/>
          <c:order val="1"/>
          <c:tx>
            <c:strRef>
              <c:f>Feuil1!$C$1</c:f>
              <c:strCache>
                <c:ptCount val="1"/>
                <c:pt idx="0">
                  <c:v>Avec ESS</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fr-F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Feuil1!$A$2</c:f>
              <c:strCache>
                <c:ptCount val="1"/>
                <c:pt idx="0">
                  <c:v>Forêt aléatoire</c:v>
                </c:pt>
              </c:strCache>
            </c:strRef>
          </c:cat>
          <c:val>
            <c:numRef>
              <c:f>Feuil1!$C$2</c:f>
              <c:numCache>
                <c:formatCode>General</c:formatCode>
                <c:ptCount val="1"/>
                <c:pt idx="0">
                  <c:v>11.98</c:v>
                </c:pt>
              </c:numCache>
            </c:numRef>
          </c:val>
          <c:extLst>
            <c:ext xmlns:c16="http://schemas.microsoft.com/office/drawing/2014/chart" uri="{C3380CC4-5D6E-409C-BE32-E72D297353CC}">
              <c16:uniqueId val="{00000001-ADD6-428A-9975-927690D34DB4}"/>
            </c:ext>
          </c:extLst>
        </c:ser>
        <c:dLbls>
          <c:showLegendKey val="0"/>
          <c:showVal val="0"/>
          <c:showCatName val="0"/>
          <c:showSerName val="0"/>
          <c:showPercent val="0"/>
          <c:showBubbleSize val="0"/>
        </c:dLbls>
        <c:gapWidth val="219"/>
        <c:overlap val="-27"/>
        <c:axId val="1009193839"/>
        <c:axId val="1009195551"/>
      </c:barChart>
      <c:catAx>
        <c:axId val="100919383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crossAx val="1009195551"/>
        <c:crosses val="autoZero"/>
        <c:auto val="1"/>
        <c:lblAlgn val="ctr"/>
        <c:lblOffset val="100"/>
        <c:noMultiLvlLbl val="0"/>
      </c:catAx>
      <c:valAx>
        <c:axId val="1009195551"/>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crossAx val="100919383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fr-FR" dirty="0"/>
          </a:p>
        </p:txBody>
      </p:sp>
      <p:sp>
        <p:nvSpPr>
          <p:cNvPr id="3" name="Espace réservé de la date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D48D9148-5FC8-4187-8522-D9515B63BDC8}" type="datetime1">
              <a:rPr lang="fr-FR" smtClean="0"/>
              <a:t>18/04/2025</a:t>
            </a:fld>
            <a:endParaRPr lang="fr-FR" dirty="0"/>
          </a:p>
        </p:txBody>
      </p:sp>
      <p:sp>
        <p:nvSpPr>
          <p:cNvPr id="4" name="Espace réservé du pied de page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fr-FR" dirty="0"/>
          </a:p>
        </p:txBody>
      </p:sp>
      <p:sp>
        <p:nvSpPr>
          <p:cNvPr id="5" name="Espace réservé du numéro de diapositive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BBE02CB2-C418-4FC3-8803-A9431037D322}" type="slidenum">
              <a:rPr lang="fr-FR" smtClean="0"/>
              <a:t>‹N°›</a:t>
            </a:fld>
            <a:endParaRPr lang="fr-FR" dirty="0"/>
          </a:p>
        </p:txBody>
      </p:sp>
    </p:spTree>
    <p:extLst>
      <p:ext uri="{BB962C8B-B14F-4D97-AF65-F5344CB8AC3E}">
        <p14:creationId xmlns:p14="http://schemas.microsoft.com/office/powerpoint/2010/main" val="315251331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fr-FR" noProof="0" dirty="0"/>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B9243D-DF0A-4578-859E-5D4519D140CA}" type="datetime1">
              <a:rPr lang="fr-FR" smtClean="0"/>
              <a:pPr/>
              <a:t>18/04/2025</a:t>
            </a:fld>
            <a:endParaRPr lang="fr-FR" dirty="0"/>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fr-FR" noProof="0" dirty="0"/>
          </a:p>
        </p:txBody>
      </p:sp>
      <p:sp>
        <p:nvSpPr>
          <p:cNvPr id="5" name="Espace réservé des commentair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fr-FR" noProof="0" dirty="0"/>
              <a:t>Modifiez les styles du texte du masque</a:t>
            </a:r>
          </a:p>
          <a:p>
            <a:pPr lvl="1" rtl="0"/>
            <a:r>
              <a:rPr lang="fr-FR" noProof="0" dirty="0"/>
              <a:t>Deuxième niveau</a:t>
            </a:r>
          </a:p>
          <a:p>
            <a:pPr lvl="2" rtl="0"/>
            <a:r>
              <a:rPr lang="fr-FR" noProof="0" dirty="0"/>
              <a:t>Troisième niveau</a:t>
            </a:r>
          </a:p>
          <a:p>
            <a:pPr lvl="3" rtl="0"/>
            <a:r>
              <a:rPr lang="fr-FR" noProof="0" dirty="0"/>
              <a:t>Quatrième niveau</a:t>
            </a:r>
          </a:p>
          <a:p>
            <a:pPr lvl="4" rtl="0"/>
            <a:r>
              <a:rPr lang="fr-FR" noProof="0" dirty="0"/>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fr-FR" noProof="0" dirty="0"/>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6336304E-FDE3-4B4F-A3B7-EBE87F3FA5E2}" type="slidenum">
              <a:rPr lang="fr-FR" noProof="0" smtClean="0"/>
              <a:t>‹N°›</a:t>
            </a:fld>
            <a:endParaRPr lang="fr-FR" noProof="0" dirty="0"/>
          </a:p>
        </p:txBody>
      </p:sp>
    </p:spTree>
    <p:extLst>
      <p:ext uri="{BB962C8B-B14F-4D97-AF65-F5344CB8AC3E}">
        <p14:creationId xmlns:p14="http://schemas.microsoft.com/office/powerpoint/2010/main" val="4085138612"/>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r>
              <a:rPr lang="fr-FR" dirty="0"/>
              <a:t>Sur cette présentation du projet qui consiste </a:t>
            </a:r>
            <a:r>
              <a:rPr lang="fr-FR"/>
              <a:t>à anticiper </a:t>
            </a:r>
            <a:endParaRPr lang="fr-FR" dirty="0"/>
          </a:p>
        </p:txBody>
      </p:sp>
      <p:sp>
        <p:nvSpPr>
          <p:cNvPr id="4" name="Espace réservé du numéro de diapositive 3"/>
          <p:cNvSpPr>
            <a:spLocks noGrp="1"/>
          </p:cNvSpPr>
          <p:nvPr>
            <p:ph type="sldNum" sz="quarter" idx="10"/>
          </p:nvPr>
        </p:nvSpPr>
        <p:spPr/>
        <p:txBody>
          <a:bodyPr rtlCol="0"/>
          <a:lstStyle/>
          <a:p>
            <a:pPr rtl="0"/>
            <a:fld id="{6336304E-FDE3-4B4F-A3B7-EBE87F3FA5E2}" type="slidenum">
              <a:rPr lang="fr-FR" smtClean="0"/>
              <a:t>1</a:t>
            </a:fld>
            <a:endParaRPr lang="fr-FR" dirty="0"/>
          </a:p>
        </p:txBody>
      </p:sp>
    </p:spTree>
    <p:extLst>
      <p:ext uri="{BB962C8B-B14F-4D97-AF65-F5344CB8AC3E}">
        <p14:creationId xmlns:p14="http://schemas.microsoft.com/office/powerpoint/2010/main" val="31797957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Suppression des colonnes inutiles Ville, état, numéro du </a:t>
            </a:r>
            <a:r>
              <a:rPr lang="fr-FR" dirty="0" err="1"/>
              <a:t>batiment</a:t>
            </a:r>
            <a:r>
              <a:rPr lang="fr-FR" dirty="0"/>
              <a:t> dans la base, numéro de taxation pour les impôts fonciers</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Suppression des entrées qui ont des valeurs trop hautes pour certaines colonnes : risque de biaiser les modèles sensibles aux </a:t>
            </a:r>
            <a:r>
              <a:rPr lang="fr-FR" dirty="0" err="1"/>
              <a:t>outliers</a:t>
            </a:r>
            <a:endParaRPr lang="fr-FR" dirty="0"/>
          </a:p>
        </p:txBody>
      </p:sp>
      <p:sp>
        <p:nvSpPr>
          <p:cNvPr id="4" name="Espace réservé du numéro de diapositive 3"/>
          <p:cNvSpPr>
            <a:spLocks noGrp="1"/>
          </p:cNvSpPr>
          <p:nvPr>
            <p:ph type="sldNum" sz="quarter" idx="10"/>
          </p:nvPr>
        </p:nvSpPr>
        <p:spPr/>
        <p:txBody>
          <a:bodyPr rtlCol="0"/>
          <a:lstStyle/>
          <a:p>
            <a:pPr rtl="0"/>
            <a:fld id="{6336304E-FDE3-4B4F-A3B7-EBE87F3FA5E2}" type="slidenum">
              <a:rPr lang="fr-FR" smtClean="0"/>
              <a:t>10</a:t>
            </a:fld>
            <a:endParaRPr lang="fr-FR" dirty="0"/>
          </a:p>
        </p:txBody>
      </p:sp>
    </p:spTree>
    <p:extLst>
      <p:ext uri="{BB962C8B-B14F-4D97-AF65-F5344CB8AC3E}">
        <p14:creationId xmlns:p14="http://schemas.microsoft.com/office/powerpoint/2010/main" val="30297590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r>
              <a:rPr lang="fr-FR" dirty="0"/>
              <a:t>Variables non numériques : quartier. Cible ; Energie totale utilisée par le bâtiment, émission de GES </a:t>
            </a:r>
          </a:p>
          <a:p>
            <a:pPr rtl="0"/>
            <a:r>
              <a:rPr lang="fr-FR" dirty="0"/>
              <a:t>Les vraies valeurs manquantes : remplacement par KNN (</a:t>
            </a:r>
            <a:r>
              <a:rPr lang="fr-FR" dirty="0" err="1"/>
              <a:t>energy</a:t>
            </a:r>
            <a:r>
              <a:rPr lang="fr-FR" dirty="0"/>
              <a:t> star score) ou suppression (</a:t>
            </a:r>
            <a:r>
              <a:rPr lang="fr-FR" dirty="0" err="1"/>
              <a:t>largest</a:t>
            </a:r>
            <a:r>
              <a:rPr lang="fr-FR" dirty="0"/>
              <a:t> </a:t>
            </a:r>
            <a:r>
              <a:rPr lang="fr-FR" dirty="0" err="1"/>
              <a:t>property</a:t>
            </a:r>
            <a:r>
              <a:rPr lang="fr-FR" dirty="0"/>
              <a:t> use type)</a:t>
            </a:r>
          </a:p>
          <a:p>
            <a:pPr rtl="0"/>
            <a:r>
              <a:rPr lang="fr-FR" dirty="0"/>
              <a:t>Les valeurs manquantes dues au fait qu’il n’y a rien à mettre : second et </a:t>
            </a:r>
            <a:r>
              <a:rPr lang="fr-FR" dirty="0" err="1"/>
              <a:t>third</a:t>
            </a:r>
            <a:r>
              <a:rPr lang="fr-FR" dirty="0"/>
              <a:t> </a:t>
            </a:r>
            <a:r>
              <a:rPr lang="fr-FR" dirty="0" err="1"/>
              <a:t>largest</a:t>
            </a:r>
            <a:r>
              <a:rPr lang="fr-FR" dirty="0"/>
              <a:t> </a:t>
            </a:r>
            <a:r>
              <a:rPr lang="fr-FR" dirty="0" err="1"/>
              <a:t>property</a:t>
            </a:r>
            <a:r>
              <a:rPr lang="fr-FR" dirty="0"/>
              <a:t> types, remplacement par 0 ou par une phrase indiquant qu’il n’y en a pas </a:t>
            </a:r>
          </a:p>
        </p:txBody>
      </p:sp>
      <p:sp>
        <p:nvSpPr>
          <p:cNvPr id="4" name="Espace réservé du numéro de diapositive 3"/>
          <p:cNvSpPr>
            <a:spLocks noGrp="1"/>
          </p:cNvSpPr>
          <p:nvPr>
            <p:ph type="sldNum" sz="quarter" idx="10"/>
          </p:nvPr>
        </p:nvSpPr>
        <p:spPr/>
        <p:txBody>
          <a:bodyPr rtlCol="0"/>
          <a:lstStyle/>
          <a:p>
            <a:pPr rtl="0"/>
            <a:fld id="{6336304E-FDE3-4B4F-A3B7-EBE87F3FA5E2}" type="slidenum">
              <a:rPr lang="fr-FR" smtClean="0"/>
              <a:t>11</a:t>
            </a:fld>
            <a:endParaRPr lang="fr-FR" dirty="0"/>
          </a:p>
        </p:txBody>
      </p:sp>
    </p:spTree>
    <p:extLst>
      <p:ext uri="{BB962C8B-B14F-4D97-AF65-F5344CB8AC3E}">
        <p14:creationId xmlns:p14="http://schemas.microsoft.com/office/powerpoint/2010/main" val="11855404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r>
              <a:rPr lang="fr-FR" dirty="0"/>
              <a:t>Energy Use </a:t>
            </a:r>
            <a:r>
              <a:rPr lang="fr-FR" dirty="0" err="1"/>
              <a:t>intensity</a:t>
            </a:r>
            <a:r>
              <a:rPr lang="fr-FR" dirty="0"/>
              <a:t> (utilisation </a:t>
            </a:r>
            <a:r>
              <a:rPr lang="fr-FR" dirty="0" err="1"/>
              <a:t>d’energie</a:t>
            </a:r>
            <a:r>
              <a:rPr lang="fr-FR" dirty="0"/>
              <a:t> divisée par la taille du bâtiment en m carrés)</a:t>
            </a:r>
          </a:p>
        </p:txBody>
      </p:sp>
      <p:sp>
        <p:nvSpPr>
          <p:cNvPr id="4" name="Espace réservé du numéro de diapositive 3"/>
          <p:cNvSpPr>
            <a:spLocks noGrp="1"/>
          </p:cNvSpPr>
          <p:nvPr>
            <p:ph type="sldNum" sz="quarter" idx="10"/>
          </p:nvPr>
        </p:nvSpPr>
        <p:spPr/>
        <p:txBody>
          <a:bodyPr rtlCol="0"/>
          <a:lstStyle/>
          <a:p>
            <a:pPr rtl="0"/>
            <a:fld id="{6336304E-FDE3-4B4F-A3B7-EBE87F3FA5E2}" type="slidenum">
              <a:rPr lang="fr-FR" smtClean="0"/>
              <a:t>12</a:t>
            </a:fld>
            <a:endParaRPr lang="fr-FR" dirty="0"/>
          </a:p>
        </p:txBody>
      </p:sp>
    </p:spTree>
    <p:extLst>
      <p:ext uri="{BB962C8B-B14F-4D97-AF65-F5344CB8AC3E}">
        <p14:creationId xmlns:p14="http://schemas.microsoft.com/office/powerpoint/2010/main" val="27541416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10"/>
          </p:nvPr>
        </p:nvSpPr>
        <p:spPr/>
        <p:txBody>
          <a:bodyPr rtlCol="0"/>
          <a:lstStyle/>
          <a:p>
            <a:pPr rtl="0"/>
            <a:fld id="{6336304E-FDE3-4B4F-A3B7-EBE87F3FA5E2}" type="slidenum">
              <a:rPr lang="fr-FR" smtClean="0"/>
              <a:t>13</a:t>
            </a:fld>
            <a:endParaRPr lang="fr-FR" dirty="0"/>
          </a:p>
        </p:txBody>
      </p:sp>
    </p:spTree>
    <p:extLst>
      <p:ext uri="{BB962C8B-B14F-4D97-AF65-F5344CB8AC3E}">
        <p14:creationId xmlns:p14="http://schemas.microsoft.com/office/powerpoint/2010/main" val="36429523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r>
              <a:rPr lang="fr-FR" dirty="0"/>
              <a:t>Regroupement des catégories similaires pour éviter la création de trop de colonnes lors de l’encodage</a:t>
            </a:r>
          </a:p>
        </p:txBody>
      </p:sp>
      <p:sp>
        <p:nvSpPr>
          <p:cNvPr id="4" name="Espace réservé du numéro de diapositive 3"/>
          <p:cNvSpPr>
            <a:spLocks noGrp="1"/>
          </p:cNvSpPr>
          <p:nvPr>
            <p:ph type="sldNum" sz="quarter" idx="10"/>
          </p:nvPr>
        </p:nvSpPr>
        <p:spPr/>
        <p:txBody>
          <a:bodyPr rtlCol="0"/>
          <a:lstStyle/>
          <a:p>
            <a:pPr rtl="0"/>
            <a:fld id="{6336304E-FDE3-4B4F-A3B7-EBE87F3FA5E2}" type="slidenum">
              <a:rPr lang="fr-FR" smtClean="0"/>
              <a:t>14</a:t>
            </a:fld>
            <a:endParaRPr lang="fr-FR" dirty="0"/>
          </a:p>
        </p:txBody>
      </p:sp>
    </p:spTree>
    <p:extLst>
      <p:ext uri="{BB962C8B-B14F-4D97-AF65-F5344CB8AC3E}">
        <p14:creationId xmlns:p14="http://schemas.microsoft.com/office/powerpoint/2010/main" val="10716573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r>
              <a:rPr lang="fr-FR" dirty="0"/>
              <a:t>L’encodage est fait car peu d’algorithme sont capables d’ingérer des données textuelles. </a:t>
            </a:r>
          </a:p>
          <a:p>
            <a:pPr rtl="0"/>
            <a:r>
              <a:rPr lang="fr-FR" dirty="0"/>
              <a:t>Utilisation de one hot </a:t>
            </a:r>
            <a:r>
              <a:rPr lang="fr-FR" dirty="0" err="1"/>
              <a:t>encoding</a:t>
            </a:r>
            <a:r>
              <a:rPr lang="fr-FR" dirty="0"/>
              <a:t>, qui va ajouter une colonne par possibilité (</a:t>
            </a:r>
            <a:r>
              <a:rPr lang="fr-FR" dirty="0" err="1"/>
              <a:t>hotel</a:t>
            </a:r>
            <a:r>
              <a:rPr lang="fr-FR" dirty="0"/>
              <a:t>, bureau, bibliothèque) et rajouter une colonne par possibilité, en fonction du bâtiment, cette colonne va être remplie par un 0 ou un 1.</a:t>
            </a:r>
          </a:p>
          <a:p>
            <a:pPr rtl="0"/>
            <a:r>
              <a:rPr lang="fr-FR" dirty="0"/>
              <a:t>Avantage : permet de faire traiter des données textuelles par des algo qui en sont incapables</a:t>
            </a:r>
          </a:p>
          <a:p>
            <a:pPr rtl="0"/>
            <a:r>
              <a:rPr lang="fr-FR" dirty="0"/>
              <a:t>Inconvénient : rajoute beaucoup de colonnes s’il y a beaucoup de possibilités, ce qui peut rendre l’algo long à tourner, voir diminuer sa performance.</a:t>
            </a:r>
          </a:p>
        </p:txBody>
      </p:sp>
      <p:sp>
        <p:nvSpPr>
          <p:cNvPr id="4" name="Espace réservé du numéro de diapositive 3"/>
          <p:cNvSpPr>
            <a:spLocks noGrp="1"/>
          </p:cNvSpPr>
          <p:nvPr>
            <p:ph type="sldNum" sz="quarter" idx="10"/>
          </p:nvPr>
        </p:nvSpPr>
        <p:spPr/>
        <p:txBody>
          <a:bodyPr rtlCol="0"/>
          <a:lstStyle/>
          <a:p>
            <a:pPr rtl="0"/>
            <a:fld id="{6336304E-FDE3-4B4F-A3B7-EBE87F3FA5E2}" type="slidenum">
              <a:rPr lang="fr-FR" smtClean="0"/>
              <a:t>15</a:t>
            </a:fld>
            <a:endParaRPr lang="fr-FR" dirty="0"/>
          </a:p>
        </p:txBody>
      </p:sp>
    </p:spTree>
    <p:extLst>
      <p:ext uri="{BB962C8B-B14F-4D97-AF65-F5344CB8AC3E}">
        <p14:creationId xmlns:p14="http://schemas.microsoft.com/office/powerpoint/2010/main" val="4443784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r>
              <a:rPr lang="fr-FR" dirty="0"/>
              <a:t>Après suppression des bâtiments résidentiels et des valeurs </a:t>
            </a:r>
            <a:r>
              <a:rPr lang="fr-FR" dirty="0" err="1"/>
              <a:t>abérrantes</a:t>
            </a:r>
            <a:r>
              <a:rPr lang="fr-FR" dirty="0"/>
              <a:t> : </a:t>
            </a:r>
          </a:p>
        </p:txBody>
      </p:sp>
      <p:sp>
        <p:nvSpPr>
          <p:cNvPr id="4" name="Espace réservé du numéro de diapositive 3"/>
          <p:cNvSpPr>
            <a:spLocks noGrp="1"/>
          </p:cNvSpPr>
          <p:nvPr>
            <p:ph type="sldNum" sz="quarter" idx="10"/>
          </p:nvPr>
        </p:nvSpPr>
        <p:spPr/>
        <p:txBody>
          <a:bodyPr rtlCol="0"/>
          <a:lstStyle/>
          <a:p>
            <a:pPr rtl="0"/>
            <a:fld id="{6336304E-FDE3-4B4F-A3B7-EBE87F3FA5E2}" type="slidenum">
              <a:rPr lang="fr-FR" smtClean="0"/>
              <a:t>16</a:t>
            </a:fld>
            <a:endParaRPr lang="fr-FR" dirty="0"/>
          </a:p>
        </p:txBody>
      </p:sp>
    </p:spTree>
    <p:extLst>
      <p:ext uri="{BB962C8B-B14F-4D97-AF65-F5344CB8AC3E}">
        <p14:creationId xmlns:p14="http://schemas.microsoft.com/office/powerpoint/2010/main" val="38804042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10"/>
          </p:nvPr>
        </p:nvSpPr>
        <p:spPr/>
        <p:txBody>
          <a:bodyPr rtlCol="0"/>
          <a:lstStyle/>
          <a:p>
            <a:pPr rtl="0"/>
            <a:fld id="{6336304E-FDE3-4B4F-A3B7-EBE87F3FA5E2}" type="slidenum">
              <a:rPr lang="fr-FR" smtClean="0"/>
              <a:t>17</a:t>
            </a:fld>
            <a:endParaRPr lang="fr-FR" dirty="0"/>
          </a:p>
        </p:txBody>
      </p:sp>
    </p:spTree>
    <p:extLst>
      <p:ext uri="{BB962C8B-B14F-4D97-AF65-F5344CB8AC3E}">
        <p14:creationId xmlns:p14="http://schemas.microsoft.com/office/powerpoint/2010/main" val="29235680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r>
              <a:rPr lang="fr-FR" dirty="0"/>
              <a:t>Utilisation d’un modèle simple de </a:t>
            </a:r>
            <a:r>
              <a:rPr lang="fr-FR" dirty="0" err="1"/>
              <a:t>regression</a:t>
            </a:r>
            <a:r>
              <a:rPr lang="fr-FR" dirty="0"/>
              <a:t> linéaire pour évaluer ses performances</a:t>
            </a:r>
          </a:p>
        </p:txBody>
      </p:sp>
      <p:sp>
        <p:nvSpPr>
          <p:cNvPr id="4" name="Espace réservé du numéro de diapositive 3"/>
          <p:cNvSpPr>
            <a:spLocks noGrp="1"/>
          </p:cNvSpPr>
          <p:nvPr>
            <p:ph type="sldNum" sz="quarter" idx="10"/>
          </p:nvPr>
        </p:nvSpPr>
        <p:spPr/>
        <p:txBody>
          <a:bodyPr rtlCol="0"/>
          <a:lstStyle/>
          <a:p>
            <a:pPr rtl="0"/>
            <a:fld id="{6336304E-FDE3-4B4F-A3B7-EBE87F3FA5E2}" type="slidenum">
              <a:rPr lang="fr-FR" smtClean="0"/>
              <a:t>18</a:t>
            </a:fld>
            <a:endParaRPr lang="fr-FR" dirty="0"/>
          </a:p>
        </p:txBody>
      </p:sp>
    </p:spTree>
    <p:extLst>
      <p:ext uri="{BB962C8B-B14F-4D97-AF65-F5344CB8AC3E}">
        <p14:creationId xmlns:p14="http://schemas.microsoft.com/office/powerpoint/2010/main" val="15894221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Sélection des variables pertinentes : logique + variables qui influencent réellement le modèle</a:t>
            </a:r>
          </a:p>
        </p:txBody>
      </p:sp>
      <p:sp>
        <p:nvSpPr>
          <p:cNvPr id="4" name="Espace réservé du numéro de diapositive 3"/>
          <p:cNvSpPr>
            <a:spLocks noGrp="1"/>
          </p:cNvSpPr>
          <p:nvPr>
            <p:ph type="sldNum" sz="quarter" idx="5"/>
          </p:nvPr>
        </p:nvSpPr>
        <p:spPr/>
        <p:txBody>
          <a:bodyPr/>
          <a:lstStyle/>
          <a:p>
            <a:pPr rtl="0"/>
            <a:fld id="{6336304E-FDE3-4B4F-A3B7-EBE87F3FA5E2}" type="slidenum">
              <a:rPr lang="fr-FR" noProof="0" smtClean="0"/>
              <a:t>19</a:t>
            </a:fld>
            <a:endParaRPr lang="fr-FR" noProof="0" dirty="0"/>
          </a:p>
        </p:txBody>
      </p:sp>
    </p:spTree>
    <p:extLst>
      <p:ext uri="{BB962C8B-B14F-4D97-AF65-F5344CB8AC3E}">
        <p14:creationId xmlns:p14="http://schemas.microsoft.com/office/powerpoint/2010/main" val="21644380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10"/>
          </p:nvPr>
        </p:nvSpPr>
        <p:spPr/>
        <p:txBody>
          <a:bodyPr rtlCol="0"/>
          <a:lstStyle/>
          <a:p>
            <a:pPr rtl="0"/>
            <a:fld id="{6336304E-FDE3-4B4F-A3B7-EBE87F3FA5E2}" type="slidenum">
              <a:rPr lang="fr-FR" smtClean="0"/>
              <a:t>2</a:t>
            </a:fld>
            <a:endParaRPr lang="fr-FR" dirty="0"/>
          </a:p>
        </p:txBody>
      </p:sp>
    </p:spTree>
    <p:extLst>
      <p:ext uri="{BB962C8B-B14F-4D97-AF65-F5344CB8AC3E}">
        <p14:creationId xmlns:p14="http://schemas.microsoft.com/office/powerpoint/2010/main" val="54203619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L’importance des variables est calculée en fonction de la réduction d’erreur qu’elles apportent au modèle. </a:t>
            </a:r>
          </a:p>
          <a:p>
            <a:r>
              <a:rPr lang="fr-FR" dirty="0"/>
              <a:t>Plus une variable réduit l’erreur de prédiction lorsqu’elle est utilisée dans un arbre de décision, plus son importance est élevée.</a:t>
            </a:r>
          </a:p>
          <a:p>
            <a:endParaRPr lang="fr-FR" dirty="0"/>
          </a:p>
        </p:txBody>
      </p:sp>
      <p:sp>
        <p:nvSpPr>
          <p:cNvPr id="4" name="Espace réservé du numéro de diapositive 3"/>
          <p:cNvSpPr>
            <a:spLocks noGrp="1"/>
          </p:cNvSpPr>
          <p:nvPr>
            <p:ph type="sldNum" sz="quarter" idx="5"/>
          </p:nvPr>
        </p:nvSpPr>
        <p:spPr/>
        <p:txBody>
          <a:bodyPr/>
          <a:lstStyle/>
          <a:p>
            <a:pPr rtl="0"/>
            <a:fld id="{6336304E-FDE3-4B4F-A3B7-EBE87F3FA5E2}" type="slidenum">
              <a:rPr lang="fr-FR" noProof="0" smtClean="0"/>
              <a:t>20</a:t>
            </a:fld>
            <a:endParaRPr lang="fr-FR" noProof="0" dirty="0"/>
          </a:p>
        </p:txBody>
      </p:sp>
    </p:spTree>
    <p:extLst>
      <p:ext uri="{BB962C8B-B14F-4D97-AF65-F5344CB8AC3E}">
        <p14:creationId xmlns:p14="http://schemas.microsoft.com/office/powerpoint/2010/main" val="1942356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https://www.meteosuisse.admin.ch/portrait/meteosuisse-blog/fr/2022/11/l-ia-au-service-la-prevision.html</a:t>
            </a:r>
          </a:p>
        </p:txBody>
      </p:sp>
      <p:sp>
        <p:nvSpPr>
          <p:cNvPr id="4" name="Espace réservé du numéro de diapositive 3"/>
          <p:cNvSpPr>
            <a:spLocks noGrp="1"/>
          </p:cNvSpPr>
          <p:nvPr>
            <p:ph type="sldNum" sz="quarter" idx="5"/>
          </p:nvPr>
        </p:nvSpPr>
        <p:spPr/>
        <p:txBody>
          <a:bodyPr/>
          <a:lstStyle/>
          <a:p>
            <a:pPr rtl="0"/>
            <a:fld id="{6336304E-FDE3-4B4F-A3B7-EBE87F3FA5E2}" type="slidenum">
              <a:rPr lang="fr-FR" noProof="0" smtClean="0"/>
              <a:t>21</a:t>
            </a:fld>
            <a:endParaRPr lang="fr-FR" noProof="0" dirty="0"/>
          </a:p>
        </p:txBody>
      </p:sp>
    </p:spTree>
    <p:extLst>
      <p:ext uri="{BB962C8B-B14F-4D97-AF65-F5344CB8AC3E}">
        <p14:creationId xmlns:p14="http://schemas.microsoft.com/office/powerpoint/2010/main" val="19500374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10"/>
          </p:nvPr>
        </p:nvSpPr>
        <p:spPr/>
        <p:txBody>
          <a:bodyPr rtlCol="0"/>
          <a:lstStyle/>
          <a:p>
            <a:pPr rtl="0"/>
            <a:fld id="{6336304E-FDE3-4B4F-A3B7-EBE87F3FA5E2}" type="slidenum">
              <a:rPr lang="fr-FR" smtClean="0"/>
              <a:t>22</a:t>
            </a:fld>
            <a:endParaRPr lang="fr-FR" dirty="0"/>
          </a:p>
        </p:txBody>
      </p:sp>
    </p:spTree>
    <p:extLst>
      <p:ext uri="{BB962C8B-B14F-4D97-AF65-F5344CB8AC3E}">
        <p14:creationId xmlns:p14="http://schemas.microsoft.com/office/powerpoint/2010/main" val="125826394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207,14 secondes = 3,45 minutes</a:t>
            </a:r>
          </a:p>
        </p:txBody>
      </p:sp>
      <p:sp>
        <p:nvSpPr>
          <p:cNvPr id="4" name="Espace réservé du numéro de diapositive 3"/>
          <p:cNvSpPr>
            <a:spLocks noGrp="1"/>
          </p:cNvSpPr>
          <p:nvPr>
            <p:ph type="sldNum" sz="quarter" idx="5"/>
          </p:nvPr>
        </p:nvSpPr>
        <p:spPr/>
        <p:txBody>
          <a:bodyPr/>
          <a:lstStyle/>
          <a:p>
            <a:pPr rtl="0"/>
            <a:fld id="{6336304E-FDE3-4B4F-A3B7-EBE87F3FA5E2}" type="slidenum">
              <a:rPr lang="fr-FR" noProof="0" smtClean="0"/>
              <a:t>23</a:t>
            </a:fld>
            <a:endParaRPr lang="fr-FR" noProof="0" dirty="0"/>
          </a:p>
        </p:txBody>
      </p:sp>
    </p:spTree>
    <p:extLst>
      <p:ext uri="{BB962C8B-B14F-4D97-AF65-F5344CB8AC3E}">
        <p14:creationId xmlns:p14="http://schemas.microsoft.com/office/powerpoint/2010/main" val="68263839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223,59seconds = 3,7 minutes</a:t>
            </a:r>
          </a:p>
          <a:p>
            <a:r>
              <a:rPr lang="fr-FR" dirty="0"/>
              <a:t>Temps d’exécution pas très important car modèle n’est pas utilisé en situation critique.</a:t>
            </a:r>
          </a:p>
        </p:txBody>
      </p:sp>
      <p:sp>
        <p:nvSpPr>
          <p:cNvPr id="4" name="Espace réservé du numéro de diapositive 3"/>
          <p:cNvSpPr>
            <a:spLocks noGrp="1"/>
          </p:cNvSpPr>
          <p:nvPr>
            <p:ph type="sldNum" sz="quarter" idx="5"/>
          </p:nvPr>
        </p:nvSpPr>
        <p:spPr/>
        <p:txBody>
          <a:bodyPr/>
          <a:lstStyle/>
          <a:p>
            <a:pPr rtl="0"/>
            <a:fld id="{6336304E-FDE3-4B4F-A3B7-EBE87F3FA5E2}" type="slidenum">
              <a:rPr lang="fr-FR" noProof="0" smtClean="0"/>
              <a:t>24</a:t>
            </a:fld>
            <a:endParaRPr lang="fr-FR" noProof="0" dirty="0"/>
          </a:p>
        </p:txBody>
      </p:sp>
    </p:spTree>
    <p:extLst>
      <p:ext uri="{BB962C8B-B14F-4D97-AF65-F5344CB8AC3E}">
        <p14:creationId xmlns:p14="http://schemas.microsoft.com/office/powerpoint/2010/main" val="29223806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L’importance des variables est calculée en fonction de la réduction d’erreur qu’elles apportent au modèle. </a:t>
            </a:r>
          </a:p>
          <a:p>
            <a:r>
              <a:rPr lang="fr-FR" dirty="0"/>
              <a:t>Plus une variable réduit l’erreur de prédiction lorsqu’elle est utilisée dans un arbre de décision, plus son importance est élevée.</a:t>
            </a:r>
          </a:p>
        </p:txBody>
      </p:sp>
      <p:sp>
        <p:nvSpPr>
          <p:cNvPr id="4" name="Espace réservé du numéro de diapositive 3"/>
          <p:cNvSpPr>
            <a:spLocks noGrp="1"/>
          </p:cNvSpPr>
          <p:nvPr>
            <p:ph type="sldNum" sz="quarter" idx="5"/>
          </p:nvPr>
        </p:nvSpPr>
        <p:spPr/>
        <p:txBody>
          <a:bodyPr/>
          <a:lstStyle/>
          <a:p>
            <a:pPr rtl="0"/>
            <a:fld id="{6336304E-FDE3-4B4F-A3B7-EBE87F3FA5E2}" type="slidenum">
              <a:rPr lang="fr-FR" noProof="0" smtClean="0"/>
              <a:t>25</a:t>
            </a:fld>
            <a:endParaRPr lang="fr-FR" noProof="0" dirty="0"/>
          </a:p>
        </p:txBody>
      </p:sp>
    </p:spTree>
    <p:extLst>
      <p:ext uri="{BB962C8B-B14F-4D97-AF65-F5344CB8AC3E}">
        <p14:creationId xmlns:p14="http://schemas.microsoft.com/office/powerpoint/2010/main" val="169661542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pPr rtl="0"/>
            <a:fld id="{6336304E-FDE3-4B4F-A3B7-EBE87F3FA5E2}" type="slidenum">
              <a:rPr lang="fr-FR" noProof="0" smtClean="0"/>
              <a:t>26</a:t>
            </a:fld>
            <a:endParaRPr lang="fr-FR" noProof="0" dirty="0"/>
          </a:p>
        </p:txBody>
      </p:sp>
    </p:spTree>
    <p:extLst>
      <p:ext uri="{BB962C8B-B14F-4D97-AF65-F5344CB8AC3E}">
        <p14:creationId xmlns:p14="http://schemas.microsoft.com/office/powerpoint/2010/main" val="389081558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pPr rtl="0"/>
            <a:fld id="{6336304E-FDE3-4B4F-A3B7-EBE87F3FA5E2}" type="slidenum">
              <a:rPr lang="fr-FR" noProof="0" smtClean="0"/>
              <a:t>27</a:t>
            </a:fld>
            <a:endParaRPr lang="fr-FR" noProof="0" dirty="0"/>
          </a:p>
        </p:txBody>
      </p:sp>
    </p:spTree>
    <p:extLst>
      <p:ext uri="{BB962C8B-B14F-4D97-AF65-F5344CB8AC3E}">
        <p14:creationId xmlns:p14="http://schemas.microsoft.com/office/powerpoint/2010/main" val="212739939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10"/>
          </p:nvPr>
        </p:nvSpPr>
        <p:spPr/>
        <p:txBody>
          <a:bodyPr rtlCol="0"/>
          <a:lstStyle/>
          <a:p>
            <a:pPr rtl="0"/>
            <a:fld id="{6336304E-FDE3-4B4F-A3B7-EBE87F3FA5E2}" type="slidenum">
              <a:rPr lang="fr-FR" smtClean="0"/>
              <a:t>28</a:t>
            </a:fld>
            <a:endParaRPr lang="fr-FR" dirty="0"/>
          </a:p>
        </p:txBody>
      </p:sp>
    </p:spTree>
    <p:extLst>
      <p:ext uri="{BB962C8B-B14F-4D97-AF65-F5344CB8AC3E}">
        <p14:creationId xmlns:p14="http://schemas.microsoft.com/office/powerpoint/2010/main" val="119522343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10"/>
          </p:nvPr>
        </p:nvSpPr>
        <p:spPr/>
        <p:txBody>
          <a:bodyPr rtlCol="0"/>
          <a:lstStyle/>
          <a:p>
            <a:pPr rtl="0"/>
            <a:fld id="{6336304E-FDE3-4B4F-A3B7-EBE87F3FA5E2}" type="slidenum">
              <a:rPr lang="fr-FR" smtClean="0"/>
              <a:t>29</a:t>
            </a:fld>
            <a:endParaRPr lang="fr-FR" dirty="0"/>
          </a:p>
        </p:txBody>
      </p:sp>
    </p:spTree>
    <p:extLst>
      <p:ext uri="{BB962C8B-B14F-4D97-AF65-F5344CB8AC3E}">
        <p14:creationId xmlns:p14="http://schemas.microsoft.com/office/powerpoint/2010/main" val="26656687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10"/>
          </p:nvPr>
        </p:nvSpPr>
        <p:spPr/>
        <p:txBody>
          <a:bodyPr rtlCol="0"/>
          <a:lstStyle/>
          <a:p>
            <a:pPr rtl="0"/>
            <a:fld id="{6336304E-FDE3-4B4F-A3B7-EBE87F3FA5E2}" type="slidenum">
              <a:rPr lang="fr-FR" smtClean="0"/>
              <a:t>3</a:t>
            </a:fld>
            <a:endParaRPr lang="fr-FR" dirty="0"/>
          </a:p>
        </p:txBody>
      </p:sp>
    </p:spTree>
    <p:extLst>
      <p:ext uri="{BB962C8B-B14F-4D97-AF65-F5344CB8AC3E}">
        <p14:creationId xmlns:p14="http://schemas.microsoft.com/office/powerpoint/2010/main" val="224316907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r>
              <a:rPr lang="fr-FR" b="1" dirty="0"/>
              <a:t>R2 autour de 0.7 ou plus :</a:t>
            </a:r>
            <a:r>
              <a:rPr lang="fr-FR" dirty="0"/>
              <a:t> Un R2R^2R2 de 0.7 ou plus est souvent considéré comme bon pour des modèles de régression dans de nombreux domaines. Cela signifie que 70% de la variance des données est expliquée par le modèle, ce qui est souvent suffisant pour des applications pratiques</a:t>
            </a:r>
          </a:p>
          <a:p>
            <a:pPr rtl="0"/>
            <a:r>
              <a:rPr lang="fr-FR" b="1" dirty="0"/>
              <a:t>R2 entre 0.5 et 0.7 :</a:t>
            </a:r>
            <a:r>
              <a:rPr lang="fr-FR" dirty="0"/>
              <a:t> Un R2R^2R2 dans cette gamme peut être acceptable pour certaines applications où des prévisions moins précises sont tolérées. Cela peut être le cas dans des domaines où les données sont très bruitées ou complexes, et où un R2R^2R2 plus élevé est difficile à atteindre.</a:t>
            </a:r>
          </a:p>
        </p:txBody>
      </p:sp>
      <p:sp>
        <p:nvSpPr>
          <p:cNvPr id="4" name="Espace réservé du numéro de diapositive 3"/>
          <p:cNvSpPr>
            <a:spLocks noGrp="1"/>
          </p:cNvSpPr>
          <p:nvPr>
            <p:ph type="sldNum" sz="quarter" idx="10"/>
          </p:nvPr>
        </p:nvSpPr>
        <p:spPr/>
        <p:txBody>
          <a:bodyPr rtlCol="0"/>
          <a:lstStyle/>
          <a:p>
            <a:pPr rtl="0"/>
            <a:fld id="{6336304E-FDE3-4B4F-A3B7-EBE87F3FA5E2}" type="slidenum">
              <a:rPr lang="fr-FR" smtClean="0"/>
              <a:t>30</a:t>
            </a:fld>
            <a:endParaRPr lang="fr-FR" dirty="0"/>
          </a:p>
        </p:txBody>
      </p:sp>
    </p:spTree>
    <p:extLst>
      <p:ext uri="{BB962C8B-B14F-4D97-AF65-F5344CB8AC3E}">
        <p14:creationId xmlns:p14="http://schemas.microsoft.com/office/powerpoint/2010/main" val="381154049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10"/>
          </p:nvPr>
        </p:nvSpPr>
        <p:spPr/>
        <p:txBody>
          <a:bodyPr rtlCol="0"/>
          <a:lstStyle/>
          <a:p>
            <a:pPr rtl="0"/>
            <a:fld id="{6336304E-FDE3-4B4F-A3B7-EBE87F3FA5E2}" type="slidenum">
              <a:rPr lang="fr-FR" smtClean="0"/>
              <a:t>31</a:t>
            </a:fld>
            <a:endParaRPr lang="fr-FR" dirty="0"/>
          </a:p>
        </p:txBody>
      </p:sp>
    </p:spTree>
    <p:extLst>
      <p:ext uri="{BB962C8B-B14F-4D97-AF65-F5344CB8AC3E}">
        <p14:creationId xmlns:p14="http://schemas.microsoft.com/office/powerpoint/2010/main" val="32318864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r>
              <a:rPr lang="fr-FR" dirty="0"/>
              <a:t>Ville va arrêter l’utilisation des combustibles fossiles (par exemple transport en commun entièrement passés à l’électricité)</a:t>
            </a:r>
          </a:p>
          <a:p>
            <a:pPr rtl="0"/>
            <a:r>
              <a:rPr lang="fr-FR" dirty="0"/>
              <a:t>Energy Star Score : Score attribué par l’entreprise Energy Star. Va de 1 à 100, grâce à des information structurelles et énergétiques, l’entreprise évalue la consommation des bâtiments en les comparant à des bâtiments similaires à travers les USA . Va donc comparer l’utilisation d’électricité, de gaz, et les émissions du bâtiment à des bâtiments de même structure (taille, nombre de personnes qui y travaillent, horaires d’ouverture..) à celle des bâtiments similaires dans le pays. La ville aimerait savoir si l’utilisation de cet indicateur peut améliorer les performances des modèles d’anticipation des rejets de GES et de consommation </a:t>
            </a:r>
            <a:r>
              <a:rPr lang="fr-FR" dirty="0" err="1"/>
              <a:t>d’energie</a:t>
            </a:r>
            <a:r>
              <a:rPr lang="fr-FR" dirty="0"/>
              <a:t>.</a:t>
            </a:r>
          </a:p>
        </p:txBody>
      </p:sp>
      <p:sp>
        <p:nvSpPr>
          <p:cNvPr id="4" name="Espace réservé du numéro de diapositive 3"/>
          <p:cNvSpPr>
            <a:spLocks noGrp="1"/>
          </p:cNvSpPr>
          <p:nvPr>
            <p:ph type="sldNum" sz="quarter" idx="10"/>
          </p:nvPr>
        </p:nvSpPr>
        <p:spPr/>
        <p:txBody>
          <a:bodyPr rtlCol="0"/>
          <a:lstStyle/>
          <a:p>
            <a:pPr rtl="0"/>
            <a:fld id="{6336304E-FDE3-4B4F-A3B7-EBE87F3FA5E2}" type="slidenum">
              <a:rPr lang="fr-FR" smtClean="0"/>
              <a:t>4</a:t>
            </a:fld>
            <a:endParaRPr lang="fr-FR" dirty="0"/>
          </a:p>
        </p:txBody>
      </p:sp>
    </p:spTree>
    <p:extLst>
      <p:ext uri="{BB962C8B-B14F-4D97-AF65-F5344CB8AC3E}">
        <p14:creationId xmlns:p14="http://schemas.microsoft.com/office/powerpoint/2010/main" val="28513988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10"/>
          </p:nvPr>
        </p:nvSpPr>
        <p:spPr/>
        <p:txBody>
          <a:bodyPr rtlCol="0"/>
          <a:lstStyle/>
          <a:p>
            <a:pPr rtl="0"/>
            <a:fld id="{6336304E-FDE3-4B4F-A3B7-EBE87F3FA5E2}" type="slidenum">
              <a:rPr lang="fr-FR" smtClean="0"/>
              <a:t>5</a:t>
            </a:fld>
            <a:endParaRPr lang="fr-FR" dirty="0"/>
          </a:p>
        </p:txBody>
      </p:sp>
    </p:spTree>
    <p:extLst>
      <p:ext uri="{BB962C8B-B14F-4D97-AF65-F5344CB8AC3E}">
        <p14:creationId xmlns:p14="http://schemas.microsoft.com/office/powerpoint/2010/main" val="39681312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10"/>
          </p:nvPr>
        </p:nvSpPr>
        <p:spPr/>
        <p:txBody>
          <a:bodyPr rtlCol="0"/>
          <a:lstStyle/>
          <a:p>
            <a:pPr rtl="0"/>
            <a:fld id="{6336304E-FDE3-4B4F-A3B7-EBE87F3FA5E2}" type="slidenum">
              <a:rPr lang="fr-FR" smtClean="0"/>
              <a:t>6</a:t>
            </a:fld>
            <a:endParaRPr lang="fr-FR" dirty="0"/>
          </a:p>
        </p:txBody>
      </p:sp>
    </p:spTree>
    <p:extLst>
      <p:ext uri="{BB962C8B-B14F-4D97-AF65-F5344CB8AC3E}">
        <p14:creationId xmlns:p14="http://schemas.microsoft.com/office/powerpoint/2010/main" val="16311569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r>
              <a:rPr lang="fr-FR" dirty="0"/>
              <a:t>Default : Vrai si le propriétaire du bâtiment n’a pas rempli une ou plusieurs informations et que la ville a utiliser des informations passées/similaires aux autres </a:t>
            </a:r>
            <a:r>
              <a:rPr lang="fr-FR" dirty="0" err="1"/>
              <a:t>batiments</a:t>
            </a:r>
            <a:r>
              <a:rPr lang="fr-FR" dirty="0"/>
              <a:t> pour la remplir (ont été enlevés par manque de précision).</a:t>
            </a:r>
          </a:p>
        </p:txBody>
      </p:sp>
      <p:sp>
        <p:nvSpPr>
          <p:cNvPr id="4" name="Espace réservé du numéro de diapositive 3"/>
          <p:cNvSpPr>
            <a:spLocks noGrp="1"/>
          </p:cNvSpPr>
          <p:nvPr>
            <p:ph type="sldNum" sz="quarter" idx="10"/>
          </p:nvPr>
        </p:nvSpPr>
        <p:spPr/>
        <p:txBody>
          <a:bodyPr rtlCol="0"/>
          <a:lstStyle/>
          <a:p>
            <a:pPr rtl="0"/>
            <a:fld id="{6336304E-FDE3-4B4F-A3B7-EBE87F3FA5E2}" type="slidenum">
              <a:rPr lang="fr-FR" smtClean="0"/>
              <a:t>7</a:t>
            </a:fld>
            <a:endParaRPr lang="fr-FR" dirty="0"/>
          </a:p>
        </p:txBody>
      </p:sp>
    </p:spTree>
    <p:extLst>
      <p:ext uri="{BB962C8B-B14F-4D97-AF65-F5344CB8AC3E}">
        <p14:creationId xmlns:p14="http://schemas.microsoft.com/office/powerpoint/2010/main" val="1428839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r>
              <a:rPr lang="fr-FR" dirty="0"/>
              <a:t>Default : Vrai si le propriétaire du bâtiment n’a pas rempli une ou plusieurs informations et que la ville a utiliser des informations passées/similaires aux autres </a:t>
            </a:r>
            <a:r>
              <a:rPr lang="fr-FR" dirty="0" err="1"/>
              <a:t>batiments</a:t>
            </a:r>
            <a:r>
              <a:rPr lang="fr-FR" dirty="0"/>
              <a:t> pour la remplir (ont été enlevés par manque de précision).</a:t>
            </a:r>
          </a:p>
        </p:txBody>
      </p:sp>
      <p:sp>
        <p:nvSpPr>
          <p:cNvPr id="4" name="Espace réservé du numéro de diapositive 3"/>
          <p:cNvSpPr>
            <a:spLocks noGrp="1"/>
          </p:cNvSpPr>
          <p:nvPr>
            <p:ph type="sldNum" sz="quarter" idx="10"/>
          </p:nvPr>
        </p:nvSpPr>
        <p:spPr/>
        <p:txBody>
          <a:bodyPr rtlCol="0"/>
          <a:lstStyle/>
          <a:p>
            <a:pPr rtl="0"/>
            <a:fld id="{6336304E-FDE3-4B4F-A3B7-EBE87F3FA5E2}" type="slidenum">
              <a:rPr lang="fr-FR" smtClean="0"/>
              <a:t>8</a:t>
            </a:fld>
            <a:endParaRPr lang="fr-FR" dirty="0"/>
          </a:p>
        </p:txBody>
      </p:sp>
    </p:spTree>
    <p:extLst>
      <p:ext uri="{BB962C8B-B14F-4D97-AF65-F5344CB8AC3E}">
        <p14:creationId xmlns:p14="http://schemas.microsoft.com/office/powerpoint/2010/main" val="24175372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10"/>
          </p:nvPr>
        </p:nvSpPr>
        <p:spPr/>
        <p:txBody>
          <a:bodyPr rtlCol="0"/>
          <a:lstStyle/>
          <a:p>
            <a:pPr rtl="0"/>
            <a:fld id="{6336304E-FDE3-4B4F-A3B7-EBE87F3FA5E2}" type="slidenum">
              <a:rPr lang="fr-FR" smtClean="0"/>
              <a:t>9</a:t>
            </a:fld>
            <a:endParaRPr lang="fr-FR" dirty="0"/>
          </a:p>
        </p:txBody>
      </p:sp>
    </p:spTree>
    <p:extLst>
      <p:ext uri="{BB962C8B-B14F-4D97-AF65-F5344CB8AC3E}">
        <p14:creationId xmlns:p14="http://schemas.microsoft.com/office/powerpoint/2010/main" val="147075908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Layouts/_rels/slideLayout12.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10.sv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7.png"/></Relationships>
</file>

<file path=ppt/slideLayouts/_rels/slideLayout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re Slide_01">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456FD49-C258-4333-9422-358C976A341C}"/>
              </a:ext>
            </a:extLst>
          </p:cNvPr>
          <p:cNvSpPr>
            <a:spLocks noGrp="1"/>
          </p:cNvSpPr>
          <p:nvPr>
            <p:ph type="ctrTitle" hasCustomPrompt="1"/>
          </p:nvPr>
        </p:nvSpPr>
        <p:spPr>
          <a:xfrm>
            <a:off x="6343650" y="2173288"/>
            <a:ext cx="5143500" cy="2090808"/>
          </a:xfrm>
        </p:spPr>
        <p:txBody>
          <a:bodyPr rtlCol="0" anchor="b">
            <a:noAutofit/>
          </a:bodyPr>
          <a:lstStyle>
            <a:lvl1pPr algn="l">
              <a:defRPr sz="5400" b="1" cap="all" baseline="0">
                <a:solidFill>
                  <a:schemeClr val="accent4"/>
                </a:solidFill>
                <a:latin typeface="+mj-lt"/>
              </a:defRPr>
            </a:lvl1pPr>
          </a:lstStyle>
          <a:p>
            <a:pPr rtl="0"/>
            <a:r>
              <a:rPr lang="fr-FR" noProof="0" dirty="0"/>
              <a:t>Le titre vient ici</a:t>
            </a:r>
          </a:p>
        </p:txBody>
      </p:sp>
      <p:sp>
        <p:nvSpPr>
          <p:cNvPr id="3" name="Sous-titre 2">
            <a:extLst>
              <a:ext uri="{FF2B5EF4-FFF2-40B4-BE49-F238E27FC236}">
                <a16:creationId xmlns:a16="http://schemas.microsoft.com/office/drawing/2014/main" id="{59758E15-A93D-4FB9-843D-1490E27A151B}"/>
              </a:ext>
            </a:extLst>
          </p:cNvPr>
          <p:cNvSpPr>
            <a:spLocks noGrp="1"/>
          </p:cNvSpPr>
          <p:nvPr>
            <p:ph type="subTitle" idx="1"/>
          </p:nvPr>
        </p:nvSpPr>
        <p:spPr>
          <a:xfrm>
            <a:off x="6343650" y="4279971"/>
            <a:ext cx="5143500" cy="503167"/>
          </a:xfrm>
        </p:spPr>
        <p:txBody>
          <a:bodyPr rtlCol="0">
            <a:noAutofit/>
          </a:bodyPr>
          <a:lstStyle>
            <a:lvl1pPr marL="0" indent="0" algn="l">
              <a:buNone/>
              <a:defRPr sz="1800" b="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fr-FR" noProof="0"/>
              <a:t>Modifiez le style des sous-titres du masque</a:t>
            </a:r>
            <a:endParaRPr lang="fr-FR" noProof="0" dirty="0"/>
          </a:p>
        </p:txBody>
      </p:sp>
      <p:sp>
        <p:nvSpPr>
          <p:cNvPr id="13" name="Espace réservé d’image 12">
            <a:extLst>
              <a:ext uri="{FF2B5EF4-FFF2-40B4-BE49-F238E27FC236}">
                <a16:creationId xmlns:a16="http://schemas.microsoft.com/office/drawing/2014/main" id="{BCCC559D-0EC3-432C-B397-6897B366DF36}"/>
              </a:ext>
            </a:extLst>
          </p:cNvPr>
          <p:cNvSpPr>
            <a:spLocks noGrp="1"/>
          </p:cNvSpPr>
          <p:nvPr>
            <p:ph type="pic" sz="quarter" idx="10"/>
          </p:nvPr>
        </p:nvSpPr>
        <p:spPr>
          <a:xfrm>
            <a:off x="710812" y="728545"/>
            <a:ext cx="5305661" cy="5305661"/>
          </a:xfrm>
          <a:prstGeom prst="ellipse">
            <a:avLst/>
          </a:prstGeom>
          <a:solidFill>
            <a:schemeClr val="bg2"/>
          </a:solidFill>
        </p:spPr>
        <p:txBody>
          <a:bodyPr rtlCol="0" anchor="ctr"/>
          <a:lstStyle>
            <a:lvl1pPr marL="0" indent="0" algn="ctr">
              <a:buNone/>
              <a:defRPr/>
            </a:lvl1pPr>
          </a:lstStyle>
          <a:p>
            <a:pPr rtl="0"/>
            <a:r>
              <a:rPr lang="fr-FR" noProof="0"/>
              <a:t>Cliquez sur l'icône pour ajouter une image</a:t>
            </a:r>
            <a:endParaRPr lang="fr-FR" noProof="0" dirty="0"/>
          </a:p>
        </p:txBody>
      </p:sp>
      <p:grpSp>
        <p:nvGrpSpPr>
          <p:cNvPr id="14" name="Groupe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2">
              <a:alpha val="91000"/>
            </a:schemeClr>
          </a:solidFill>
        </p:grpSpPr>
        <p:sp>
          <p:nvSpPr>
            <p:cNvPr id="15" name="Forme libre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noProof="0" dirty="0"/>
            </a:p>
          </p:txBody>
        </p:sp>
        <p:sp>
          <p:nvSpPr>
            <p:cNvPr id="16" name="Forme libre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noProof="0" dirty="0"/>
            </a:p>
          </p:txBody>
        </p:sp>
      </p:grpSp>
      <p:pic>
        <p:nvPicPr>
          <p:cNvPr id="9" name="Image 8">
            <a:extLst>
              <a:ext uri="{FF2B5EF4-FFF2-40B4-BE49-F238E27FC236}">
                <a16:creationId xmlns:a16="http://schemas.microsoft.com/office/drawing/2014/main" id="{4FE28ACC-E44C-4381-B768-0310810E78D2}"/>
              </a:ext>
            </a:extLst>
          </p:cNvPr>
          <p:cNvPicPr>
            <a:picLocks noChangeAspect="1"/>
          </p:cNvPicPr>
          <p:nvPr userDrawn="1"/>
        </p:nvPicPr>
        <p:blipFill>
          <a:blip r:embed="rId2">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6372999" y="1312605"/>
            <a:ext cx="1745251" cy="673365"/>
          </a:xfrm>
          <a:prstGeom prst="rect">
            <a:avLst/>
          </a:prstGeom>
        </p:spPr>
      </p:pic>
      <p:cxnSp>
        <p:nvCxnSpPr>
          <p:cNvPr id="5" name="Connecteur droit 4">
            <a:extLst>
              <a:ext uri="{FF2B5EF4-FFF2-40B4-BE49-F238E27FC236}">
                <a16:creationId xmlns:a16="http://schemas.microsoft.com/office/drawing/2014/main" id="{819AFA09-F4B1-493D-BCAD-FF30C20CD1AA}"/>
              </a:ext>
            </a:extLst>
          </p:cNvPr>
          <p:cNvCxnSpPr/>
          <p:nvPr userDrawn="1"/>
        </p:nvCxnSpPr>
        <p:spPr>
          <a:xfrm>
            <a:off x="6469778" y="4233582"/>
            <a:ext cx="504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84962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iapositive d’équipe">
    <p:spTree>
      <p:nvGrpSpPr>
        <p:cNvPr id="1" name=""/>
        <p:cNvGrpSpPr/>
        <p:nvPr/>
      </p:nvGrpSpPr>
      <p:grpSpPr>
        <a:xfrm>
          <a:off x="0" y="0"/>
          <a:ext cx="0" cy="0"/>
          <a:chOff x="0" y="0"/>
          <a:chExt cx="0" cy="0"/>
        </a:xfrm>
      </p:grpSpPr>
      <p:grpSp>
        <p:nvGrpSpPr>
          <p:cNvPr id="35" name="Groupe 34">
            <a:extLst>
              <a:ext uri="{FF2B5EF4-FFF2-40B4-BE49-F238E27FC236}">
                <a16:creationId xmlns:a16="http://schemas.microsoft.com/office/drawing/2014/main" id="{431CD316-21C7-4FA9-A45A-374D6AE71ED5}"/>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36" name="Forme libre 5">
              <a:extLst>
                <a:ext uri="{FF2B5EF4-FFF2-40B4-BE49-F238E27FC236}">
                  <a16:creationId xmlns:a16="http://schemas.microsoft.com/office/drawing/2014/main" id="{E107D9FB-3967-4583-A9DA-6787AF71202C}"/>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noProof="0" dirty="0"/>
            </a:p>
          </p:txBody>
        </p:sp>
        <p:sp>
          <p:nvSpPr>
            <p:cNvPr id="37" name="Forme libre 6">
              <a:extLst>
                <a:ext uri="{FF2B5EF4-FFF2-40B4-BE49-F238E27FC236}">
                  <a16:creationId xmlns:a16="http://schemas.microsoft.com/office/drawing/2014/main" id="{138D5FEB-37FF-4F26-B625-CE2BE91FF21B}"/>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noProof="0" dirty="0"/>
            </a:p>
          </p:txBody>
        </p:sp>
        <p:sp>
          <p:nvSpPr>
            <p:cNvPr id="38" name="Forme libre 7">
              <a:extLst>
                <a:ext uri="{FF2B5EF4-FFF2-40B4-BE49-F238E27FC236}">
                  <a16:creationId xmlns:a16="http://schemas.microsoft.com/office/drawing/2014/main" id="{6C2B67E8-673C-422C-B021-296E2E2B952D}"/>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noProof="0" dirty="0"/>
            </a:p>
          </p:txBody>
        </p:sp>
      </p:grpSp>
      <p:sp>
        <p:nvSpPr>
          <p:cNvPr id="23" name="Ovale 22">
            <a:extLst>
              <a:ext uri="{FF2B5EF4-FFF2-40B4-BE49-F238E27FC236}">
                <a16:creationId xmlns:a16="http://schemas.microsoft.com/office/drawing/2014/main" id="{687010E4-ADF2-486D-8DF7-B0FF38C6DADF}"/>
              </a:ext>
            </a:extLst>
          </p:cNvPr>
          <p:cNvSpPr/>
          <p:nvPr userDrawn="1"/>
        </p:nvSpPr>
        <p:spPr>
          <a:xfrm>
            <a:off x="954140" y="1698469"/>
            <a:ext cx="1729332" cy="1729332"/>
          </a:xfrm>
          <a:prstGeom prst="ellipse">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24" name="Ovale 23">
            <a:extLst>
              <a:ext uri="{FF2B5EF4-FFF2-40B4-BE49-F238E27FC236}">
                <a16:creationId xmlns:a16="http://schemas.microsoft.com/office/drawing/2014/main" id="{9159AA79-2237-4A27-BBC2-D44032158D19}"/>
              </a:ext>
            </a:extLst>
          </p:cNvPr>
          <p:cNvSpPr/>
          <p:nvPr userDrawn="1"/>
        </p:nvSpPr>
        <p:spPr>
          <a:xfrm>
            <a:off x="3807539" y="1698469"/>
            <a:ext cx="1729332" cy="1729332"/>
          </a:xfrm>
          <a:prstGeom prst="ellipse">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25" name="Ovale 24">
            <a:extLst>
              <a:ext uri="{FF2B5EF4-FFF2-40B4-BE49-F238E27FC236}">
                <a16:creationId xmlns:a16="http://schemas.microsoft.com/office/drawing/2014/main" id="{0272B962-9566-42D2-B4C3-E7AA81884A83}"/>
              </a:ext>
            </a:extLst>
          </p:cNvPr>
          <p:cNvSpPr/>
          <p:nvPr userDrawn="1"/>
        </p:nvSpPr>
        <p:spPr>
          <a:xfrm>
            <a:off x="6646275" y="1698469"/>
            <a:ext cx="1729332" cy="1729332"/>
          </a:xfrm>
          <a:prstGeom prst="ellipse">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26" name="Ovale 25">
            <a:extLst>
              <a:ext uri="{FF2B5EF4-FFF2-40B4-BE49-F238E27FC236}">
                <a16:creationId xmlns:a16="http://schemas.microsoft.com/office/drawing/2014/main" id="{19733285-016C-4C38-816C-83D30C075C70}"/>
              </a:ext>
            </a:extLst>
          </p:cNvPr>
          <p:cNvSpPr/>
          <p:nvPr userDrawn="1"/>
        </p:nvSpPr>
        <p:spPr>
          <a:xfrm>
            <a:off x="9498658" y="1698469"/>
            <a:ext cx="1729332" cy="1729332"/>
          </a:xfrm>
          <a:prstGeom prst="ellipse">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20" name="Forme libre : Forme 19">
            <a:extLst>
              <a:ext uri="{FF2B5EF4-FFF2-40B4-BE49-F238E27FC236}">
                <a16:creationId xmlns:a16="http://schemas.microsoft.com/office/drawing/2014/main" id="{EF40DBA4-AB63-4B47-B37F-BCC3D59B5392}"/>
              </a:ext>
            </a:extLst>
          </p:cNvPr>
          <p:cNvSpPr/>
          <p:nvPr userDrawn="1"/>
        </p:nvSpPr>
        <p:spPr>
          <a:xfrm>
            <a:off x="4011967" y="1778212"/>
            <a:ext cx="1320476" cy="362088"/>
          </a:xfrm>
          <a:custGeom>
            <a:avLst/>
            <a:gdLst>
              <a:gd name="connsiteX0" fmla="*/ 660238 w 1320476"/>
              <a:gd name="connsiteY0" fmla="*/ 0 h 362088"/>
              <a:gd name="connsiteX1" fmla="*/ 1312051 w 1320476"/>
              <a:gd name="connsiteY1" fmla="*/ 346566 h 362088"/>
              <a:gd name="connsiteX2" fmla="*/ 1320476 w 1320476"/>
              <a:gd name="connsiteY2" fmla="*/ 362088 h 362088"/>
              <a:gd name="connsiteX3" fmla="*/ 0 w 1320476"/>
              <a:gd name="connsiteY3" fmla="*/ 362088 h 362088"/>
              <a:gd name="connsiteX4" fmla="*/ 8425 w 1320476"/>
              <a:gd name="connsiteY4" fmla="*/ 346566 h 362088"/>
              <a:gd name="connsiteX5" fmla="*/ 660238 w 1320476"/>
              <a:gd name="connsiteY5" fmla="*/ 0 h 36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0476" h="362088">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21" name="Forme libre : Forme 20">
            <a:extLst>
              <a:ext uri="{FF2B5EF4-FFF2-40B4-BE49-F238E27FC236}">
                <a16:creationId xmlns:a16="http://schemas.microsoft.com/office/drawing/2014/main" id="{33EF0AFB-D099-4FF1-8963-7DA87268867F}"/>
              </a:ext>
            </a:extLst>
          </p:cNvPr>
          <p:cNvSpPr/>
          <p:nvPr userDrawn="1"/>
        </p:nvSpPr>
        <p:spPr>
          <a:xfrm>
            <a:off x="6850703" y="1778212"/>
            <a:ext cx="1320476" cy="362088"/>
          </a:xfrm>
          <a:custGeom>
            <a:avLst/>
            <a:gdLst>
              <a:gd name="connsiteX0" fmla="*/ 660238 w 1320476"/>
              <a:gd name="connsiteY0" fmla="*/ 0 h 362088"/>
              <a:gd name="connsiteX1" fmla="*/ 1312051 w 1320476"/>
              <a:gd name="connsiteY1" fmla="*/ 346566 h 362088"/>
              <a:gd name="connsiteX2" fmla="*/ 1320476 w 1320476"/>
              <a:gd name="connsiteY2" fmla="*/ 362088 h 362088"/>
              <a:gd name="connsiteX3" fmla="*/ 0 w 1320476"/>
              <a:gd name="connsiteY3" fmla="*/ 362088 h 362088"/>
              <a:gd name="connsiteX4" fmla="*/ 8425 w 1320476"/>
              <a:gd name="connsiteY4" fmla="*/ 346566 h 362088"/>
              <a:gd name="connsiteX5" fmla="*/ 660238 w 1320476"/>
              <a:gd name="connsiteY5" fmla="*/ 0 h 36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0476" h="362088">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22" name="Forme libre : Forme 21">
            <a:extLst>
              <a:ext uri="{FF2B5EF4-FFF2-40B4-BE49-F238E27FC236}">
                <a16:creationId xmlns:a16="http://schemas.microsoft.com/office/drawing/2014/main" id="{6872C96E-9AF3-4FA0-8180-C213C7F2209E}"/>
              </a:ext>
            </a:extLst>
          </p:cNvPr>
          <p:cNvSpPr/>
          <p:nvPr userDrawn="1"/>
        </p:nvSpPr>
        <p:spPr>
          <a:xfrm>
            <a:off x="9703086" y="1778212"/>
            <a:ext cx="1320476" cy="362088"/>
          </a:xfrm>
          <a:custGeom>
            <a:avLst/>
            <a:gdLst>
              <a:gd name="connsiteX0" fmla="*/ 660238 w 1320476"/>
              <a:gd name="connsiteY0" fmla="*/ 0 h 362088"/>
              <a:gd name="connsiteX1" fmla="*/ 1312051 w 1320476"/>
              <a:gd name="connsiteY1" fmla="*/ 346566 h 362088"/>
              <a:gd name="connsiteX2" fmla="*/ 1320476 w 1320476"/>
              <a:gd name="connsiteY2" fmla="*/ 362088 h 362088"/>
              <a:gd name="connsiteX3" fmla="*/ 0 w 1320476"/>
              <a:gd name="connsiteY3" fmla="*/ 362088 h 362088"/>
              <a:gd name="connsiteX4" fmla="*/ 8425 w 1320476"/>
              <a:gd name="connsiteY4" fmla="*/ 346566 h 362088"/>
              <a:gd name="connsiteX5" fmla="*/ 660238 w 1320476"/>
              <a:gd name="connsiteY5" fmla="*/ 0 h 36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0476" h="362088">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17" name="Forme libre : Forme 16">
            <a:extLst>
              <a:ext uri="{FF2B5EF4-FFF2-40B4-BE49-F238E27FC236}">
                <a16:creationId xmlns:a16="http://schemas.microsoft.com/office/drawing/2014/main" id="{3A08BE29-CFA5-4E0D-9DBE-A430AE1B8072}"/>
              </a:ext>
            </a:extLst>
          </p:cNvPr>
          <p:cNvSpPr/>
          <p:nvPr userDrawn="1"/>
        </p:nvSpPr>
        <p:spPr>
          <a:xfrm>
            <a:off x="1158568" y="1778212"/>
            <a:ext cx="1320476" cy="362088"/>
          </a:xfrm>
          <a:custGeom>
            <a:avLst/>
            <a:gdLst>
              <a:gd name="connsiteX0" fmla="*/ 660238 w 1320476"/>
              <a:gd name="connsiteY0" fmla="*/ 0 h 362088"/>
              <a:gd name="connsiteX1" fmla="*/ 1312051 w 1320476"/>
              <a:gd name="connsiteY1" fmla="*/ 346566 h 362088"/>
              <a:gd name="connsiteX2" fmla="*/ 1320476 w 1320476"/>
              <a:gd name="connsiteY2" fmla="*/ 362088 h 362088"/>
              <a:gd name="connsiteX3" fmla="*/ 0 w 1320476"/>
              <a:gd name="connsiteY3" fmla="*/ 362088 h 362088"/>
              <a:gd name="connsiteX4" fmla="*/ 8425 w 1320476"/>
              <a:gd name="connsiteY4" fmla="*/ 346566 h 362088"/>
              <a:gd name="connsiteX5" fmla="*/ 660238 w 1320476"/>
              <a:gd name="connsiteY5" fmla="*/ 0 h 36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0476" h="362088">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6" name="Titre 1">
            <a:extLst>
              <a:ext uri="{FF2B5EF4-FFF2-40B4-BE49-F238E27FC236}">
                <a16:creationId xmlns:a16="http://schemas.microsoft.com/office/drawing/2014/main" id="{B70E2287-0F7B-4DD3-A805-DB19BBF3C716}"/>
              </a:ext>
            </a:extLst>
          </p:cNvPr>
          <p:cNvSpPr>
            <a:spLocks noGrp="1"/>
          </p:cNvSpPr>
          <p:nvPr>
            <p:ph type="title"/>
          </p:nvPr>
        </p:nvSpPr>
        <p:spPr>
          <a:xfrm>
            <a:off x="515938" y="246621"/>
            <a:ext cx="11150600" cy="920336"/>
          </a:xfrm>
        </p:spPr>
        <p:txBody>
          <a:bodyPr lIns="0" tIns="0" rIns="0" bIns="0" rtlCol="0" anchor="b">
            <a:noAutofit/>
          </a:bodyPr>
          <a:lstStyle>
            <a:lvl1pPr>
              <a:defRPr sz="3200" b="1" cap="all" baseline="0"/>
            </a:lvl1pPr>
          </a:lstStyle>
          <a:p>
            <a:pPr rtl="0"/>
            <a:r>
              <a:rPr lang="fr-FR" noProof="0"/>
              <a:t>Modifiez le style du titre</a:t>
            </a:r>
            <a:endParaRPr lang="fr-FR" noProof="0" dirty="0"/>
          </a:p>
        </p:txBody>
      </p:sp>
      <p:sp>
        <p:nvSpPr>
          <p:cNvPr id="7" name="Rectangle 6">
            <a:extLst>
              <a:ext uri="{FF2B5EF4-FFF2-40B4-BE49-F238E27FC236}">
                <a16:creationId xmlns:a16="http://schemas.microsoft.com/office/drawing/2014/main" id="{8DCE74CE-BEFF-42B3-BF3E-C41B1B1F1EE4}"/>
              </a:ext>
            </a:extLst>
          </p:cNvPr>
          <p:cNvSpPr/>
          <p:nvPr userDrawn="1"/>
        </p:nvSpPr>
        <p:spPr>
          <a:xfrm rot="10800000">
            <a:off x="515938" y="-16721"/>
            <a:ext cx="1258618" cy="11050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solidFill>
                <a:schemeClr val="bg1"/>
              </a:solidFill>
            </a:endParaRPr>
          </a:p>
        </p:txBody>
      </p:sp>
      <p:pic>
        <p:nvPicPr>
          <p:cNvPr id="8" name="Image 7">
            <a:extLst>
              <a:ext uri="{FF2B5EF4-FFF2-40B4-BE49-F238E27FC236}">
                <a16:creationId xmlns:a16="http://schemas.microsoft.com/office/drawing/2014/main" id="{8B0944B4-FE4A-459A-85B1-3476FE6C4C49}"/>
              </a:ext>
            </a:extLst>
          </p:cNvPr>
          <p:cNvPicPr>
            <a:picLocks noChangeAspect="1"/>
          </p:cNvPicPr>
          <p:nvPr userDrawn="1"/>
        </p:nvPicPr>
        <p:blipFill>
          <a:blip r:embed="rId2">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9" name="Ovale 8">
            <a:extLst>
              <a:ext uri="{FF2B5EF4-FFF2-40B4-BE49-F238E27FC236}">
                <a16:creationId xmlns:a16="http://schemas.microsoft.com/office/drawing/2014/main" id="{1B26B4BC-3D52-4C1C-85FB-226F0B5201F1}"/>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10" name="Espace réservé du numéro de diapositive 5">
            <a:extLst>
              <a:ext uri="{FF2B5EF4-FFF2-40B4-BE49-F238E27FC236}">
                <a16:creationId xmlns:a16="http://schemas.microsoft.com/office/drawing/2014/main" id="{CEC6B25A-6AA2-46A7-84BE-5C907CA51B02}"/>
              </a:ext>
            </a:extLst>
          </p:cNvPr>
          <p:cNvSpPr>
            <a:spLocks noGrp="1"/>
          </p:cNvSpPr>
          <p:nvPr>
            <p:ph type="sldNum" sz="quarter" idx="12"/>
          </p:nvPr>
        </p:nvSpPr>
        <p:spPr>
          <a:xfrm>
            <a:off x="11363696" y="6455739"/>
            <a:ext cx="294460" cy="187367"/>
          </a:xfrm>
        </p:spPr>
        <p:txBody>
          <a:bodyPr lIns="0" tIns="0" rIns="0" bIns="0" rtlCol="0"/>
          <a:lstStyle>
            <a:lvl1pPr algn="ctr">
              <a:defRPr sz="900">
                <a:solidFill>
                  <a:schemeClr val="bg1"/>
                </a:solidFill>
                <a:latin typeface="+mn-lt"/>
              </a:defRPr>
            </a:lvl1pPr>
          </a:lstStyle>
          <a:p>
            <a:pPr rtl="0"/>
            <a:fld id="{9EC71654-96A5-4280-94F3-931C61A9F92C}" type="slidenum">
              <a:rPr lang="fr-FR" noProof="0" smtClean="0"/>
              <a:pPr rtl="0"/>
              <a:t>‹N°›</a:t>
            </a:fld>
            <a:endParaRPr lang="fr-FR" noProof="0" dirty="0"/>
          </a:p>
        </p:txBody>
      </p:sp>
      <p:sp>
        <p:nvSpPr>
          <p:cNvPr id="3" name="Espace réservé d’image 2">
            <a:extLst>
              <a:ext uri="{FF2B5EF4-FFF2-40B4-BE49-F238E27FC236}">
                <a16:creationId xmlns:a16="http://schemas.microsoft.com/office/drawing/2014/main" id="{B1B995BE-66C2-4379-885F-4BE069DA39E4}"/>
              </a:ext>
            </a:extLst>
          </p:cNvPr>
          <p:cNvSpPr>
            <a:spLocks noGrp="1"/>
          </p:cNvSpPr>
          <p:nvPr>
            <p:ph type="pic" sz="quarter" idx="13"/>
          </p:nvPr>
        </p:nvSpPr>
        <p:spPr>
          <a:xfrm>
            <a:off x="1103638" y="1848535"/>
            <a:ext cx="1430337" cy="1430337"/>
          </a:xfrm>
          <a:prstGeom prst="ellipse">
            <a:avLst/>
          </a:prstGeom>
          <a:solidFill>
            <a:schemeClr val="bg2"/>
          </a:solidFill>
        </p:spPr>
        <p:txBody>
          <a:bodyPr rtlCol="0" anchor="ctr">
            <a:normAutofit/>
          </a:bodyPr>
          <a:lstStyle>
            <a:lvl1pPr marL="0" indent="0" algn="ctr">
              <a:buNone/>
              <a:defRPr sz="2000"/>
            </a:lvl1pPr>
          </a:lstStyle>
          <a:p>
            <a:pPr rtl="0"/>
            <a:r>
              <a:rPr lang="fr-FR" noProof="0"/>
              <a:t>Cliquez sur l'icône pour ajouter une image</a:t>
            </a:r>
            <a:endParaRPr lang="fr-FR" noProof="0" dirty="0"/>
          </a:p>
        </p:txBody>
      </p:sp>
      <p:sp>
        <p:nvSpPr>
          <p:cNvPr id="11" name="Espace réservé d’image 2">
            <a:extLst>
              <a:ext uri="{FF2B5EF4-FFF2-40B4-BE49-F238E27FC236}">
                <a16:creationId xmlns:a16="http://schemas.microsoft.com/office/drawing/2014/main" id="{9B56B6C6-9F3C-4E80-BBAD-280E697B895C}"/>
              </a:ext>
            </a:extLst>
          </p:cNvPr>
          <p:cNvSpPr>
            <a:spLocks noGrp="1"/>
          </p:cNvSpPr>
          <p:nvPr>
            <p:ph type="pic" sz="quarter" idx="14"/>
          </p:nvPr>
        </p:nvSpPr>
        <p:spPr>
          <a:xfrm>
            <a:off x="3957037" y="1848535"/>
            <a:ext cx="1430337" cy="1430337"/>
          </a:xfrm>
          <a:prstGeom prst="ellipse">
            <a:avLst/>
          </a:prstGeom>
          <a:solidFill>
            <a:schemeClr val="bg2"/>
          </a:solidFill>
        </p:spPr>
        <p:txBody>
          <a:bodyPr rtlCol="0" anchor="ctr">
            <a:normAutofit/>
          </a:bodyPr>
          <a:lstStyle>
            <a:lvl1pPr marL="0" indent="0" algn="ctr">
              <a:buNone/>
              <a:defRPr sz="2000"/>
            </a:lvl1pPr>
          </a:lstStyle>
          <a:p>
            <a:pPr rtl="0"/>
            <a:r>
              <a:rPr lang="fr-FR" noProof="0"/>
              <a:t>Cliquez sur l'icône pour ajouter une image</a:t>
            </a:r>
            <a:endParaRPr lang="fr-FR" noProof="0" dirty="0"/>
          </a:p>
        </p:txBody>
      </p:sp>
      <p:sp>
        <p:nvSpPr>
          <p:cNvPr id="12" name="Espace réservé d’image 2">
            <a:extLst>
              <a:ext uri="{FF2B5EF4-FFF2-40B4-BE49-F238E27FC236}">
                <a16:creationId xmlns:a16="http://schemas.microsoft.com/office/drawing/2014/main" id="{54704160-1ED7-4B90-8963-0F887C73E94D}"/>
              </a:ext>
            </a:extLst>
          </p:cNvPr>
          <p:cNvSpPr>
            <a:spLocks noGrp="1"/>
          </p:cNvSpPr>
          <p:nvPr>
            <p:ph type="pic" sz="quarter" idx="15"/>
          </p:nvPr>
        </p:nvSpPr>
        <p:spPr>
          <a:xfrm>
            <a:off x="6795773" y="1848535"/>
            <a:ext cx="1430337" cy="1430337"/>
          </a:xfrm>
          <a:prstGeom prst="ellipse">
            <a:avLst/>
          </a:prstGeom>
          <a:solidFill>
            <a:schemeClr val="bg2"/>
          </a:solidFill>
        </p:spPr>
        <p:txBody>
          <a:bodyPr rtlCol="0" anchor="ctr">
            <a:normAutofit/>
          </a:bodyPr>
          <a:lstStyle>
            <a:lvl1pPr marL="0" indent="0" algn="ctr">
              <a:buNone/>
              <a:defRPr sz="2000"/>
            </a:lvl1pPr>
          </a:lstStyle>
          <a:p>
            <a:pPr rtl="0"/>
            <a:r>
              <a:rPr lang="fr-FR" noProof="0"/>
              <a:t>Cliquez sur l'icône pour ajouter une image</a:t>
            </a:r>
            <a:endParaRPr lang="fr-FR" noProof="0" dirty="0"/>
          </a:p>
        </p:txBody>
      </p:sp>
      <p:sp>
        <p:nvSpPr>
          <p:cNvPr id="13" name="Espace réservé d’image 2">
            <a:extLst>
              <a:ext uri="{FF2B5EF4-FFF2-40B4-BE49-F238E27FC236}">
                <a16:creationId xmlns:a16="http://schemas.microsoft.com/office/drawing/2014/main" id="{36610597-6A76-4A06-82A5-A8FFC5BAEA0F}"/>
              </a:ext>
            </a:extLst>
          </p:cNvPr>
          <p:cNvSpPr>
            <a:spLocks noGrp="1"/>
          </p:cNvSpPr>
          <p:nvPr>
            <p:ph type="pic" sz="quarter" idx="16"/>
          </p:nvPr>
        </p:nvSpPr>
        <p:spPr>
          <a:xfrm>
            <a:off x="9648156" y="1848535"/>
            <a:ext cx="1430337" cy="1430337"/>
          </a:xfrm>
          <a:prstGeom prst="ellipse">
            <a:avLst/>
          </a:prstGeom>
          <a:solidFill>
            <a:schemeClr val="bg2"/>
          </a:solidFill>
        </p:spPr>
        <p:txBody>
          <a:bodyPr rtlCol="0" anchor="ctr">
            <a:normAutofit/>
          </a:bodyPr>
          <a:lstStyle>
            <a:lvl1pPr marL="0" indent="0" algn="ctr">
              <a:buNone/>
              <a:defRPr sz="2000"/>
            </a:lvl1pPr>
          </a:lstStyle>
          <a:p>
            <a:pPr rtl="0"/>
            <a:r>
              <a:rPr lang="fr-FR" noProof="0"/>
              <a:t>Cliquez sur l'icône pour ajouter une image</a:t>
            </a:r>
            <a:endParaRPr lang="fr-FR" noProof="0" dirty="0"/>
          </a:p>
        </p:txBody>
      </p:sp>
      <p:sp>
        <p:nvSpPr>
          <p:cNvPr id="27" name="Espace réservé du contenu 2">
            <a:extLst>
              <a:ext uri="{FF2B5EF4-FFF2-40B4-BE49-F238E27FC236}">
                <a16:creationId xmlns:a16="http://schemas.microsoft.com/office/drawing/2014/main" id="{FF56D2E5-86E4-473A-A62F-B7029E5B2558}"/>
              </a:ext>
            </a:extLst>
          </p:cNvPr>
          <p:cNvSpPr>
            <a:spLocks noGrp="1"/>
          </p:cNvSpPr>
          <p:nvPr>
            <p:ph idx="1"/>
          </p:nvPr>
        </p:nvSpPr>
        <p:spPr>
          <a:xfrm>
            <a:off x="524454" y="4052306"/>
            <a:ext cx="2588705" cy="1749005"/>
          </a:xfrm>
        </p:spPr>
        <p:txBody>
          <a:bodyPr lIns="0" tIns="0" rIns="0" bIns="0" rtlCol="0">
            <a:no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rtl="0"/>
            <a:r>
              <a:rPr lang="fr-FR" noProof="0"/>
              <a:t>Cliquez pour modifier les styles du texte du masque</a:t>
            </a:r>
          </a:p>
        </p:txBody>
      </p:sp>
      <p:sp>
        <p:nvSpPr>
          <p:cNvPr id="28" name="Espace réservé du contenu 2">
            <a:extLst>
              <a:ext uri="{FF2B5EF4-FFF2-40B4-BE49-F238E27FC236}">
                <a16:creationId xmlns:a16="http://schemas.microsoft.com/office/drawing/2014/main" id="{93934E34-6CC7-492D-9515-EBEC72EFF4CB}"/>
              </a:ext>
            </a:extLst>
          </p:cNvPr>
          <p:cNvSpPr>
            <a:spLocks noGrp="1"/>
          </p:cNvSpPr>
          <p:nvPr>
            <p:ph idx="17" hasCustomPrompt="1"/>
          </p:nvPr>
        </p:nvSpPr>
        <p:spPr>
          <a:xfrm>
            <a:off x="524454" y="3539268"/>
            <a:ext cx="2588705" cy="495389"/>
          </a:xfrm>
        </p:spPr>
        <p:txBody>
          <a:bodyPr lIns="0" tIns="0" rIns="0" bIns="0" rtlCol="0" anchor="ctr">
            <a:noAutofit/>
          </a:bodyPr>
          <a:lstStyle>
            <a:lvl1pPr marL="0" indent="0" algn="ctr">
              <a:buNone/>
              <a:defRPr sz="1600" b="1" cap="all" baseline="0">
                <a:solidFill>
                  <a:srgbClr val="0D1D5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rtl="0"/>
            <a:r>
              <a:rPr lang="fr-FR" noProof="0" dirty="0"/>
              <a:t>Cadre 01</a:t>
            </a:r>
          </a:p>
        </p:txBody>
      </p:sp>
      <p:sp>
        <p:nvSpPr>
          <p:cNvPr id="29" name="Espace réservé du contenu 2">
            <a:extLst>
              <a:ext uri="{FF2B5EF4-FFF2-40B4-BE49-F238E27FC236}">
                <a16:creationId xmlns:a16="http://schemas.microsoft.com/office/drawing/2014/main" id="{E4E27467-A1AA-4773-AAB5-A96267FBD712}"/>
              </a:ext>
            </a:extLst>
          </p:cNvPr>
          <p:cNvSpPr>
            <a:spLocks noGrp="1"/>
          </p:cNvSpPr>
          <p:nvPr>
            <p:ph idx="18"/>
          </p:nvPr>
        </p:nvSpPr>
        <p:spPr>
          <a:xfrm>
            <a:off x="3377853" y="4052306"/>
            <a:ext cx="2588705" cy="1749005"/>
          </a:xfrm>
        </p:spPr>
        <p:txBody>
          <a:bodyPr lIns="0" tIns="0" rIns="0" bIns="0" rtlCol="0">
            <a:no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rtl="0"/>
            <a:r>
              <a:rPr lang="fr-FR" noProof="0"/>
              <a:t>Cliquez pour modifier les styles du texte du masque</a:t>
            </a:r>
          </a:p>
        </p:txBody>
      </p:sp>
      <p:sp>
        <p:nvSpPr>
          <p:cNvPr id="30" name="Espace réservé du contenu 2">
            <a:extLst>
              <a:ext uri="{FF2B5EF4-FFF2-40B4-BE49-F238E27FC236}">
                <a16:creationId xmlns:a16="http://schemas.microsoft.com/office/drawing/2014/main" id="{6CABD5EB-4A8B-448B-8ED1-B8B420815B2D}"/>
              </a:ext>
            </a:extLst>
          </p:cNvPr>
          <p:cNvSpPr>
            <a:spLocks noGrp="1"/>
          </p:cNvSpPr>
          <p:nvPr>
            <p:ph idx="19" hasCustomPrompt="1"/>
          </p:nvPr>
        </p:nvSpPr>
        <p:spPr>
          <a:xfrm>
            <a:off x="3377853" y="3539268"/>
            <a:ext cx="2588705" cy="495389"/>
          </a:xfrm>
        </p:spPr>
        <p:txBody>
          <a:bodyPr lIns="0" tIns="0" rIns="0" bIns="0" rtlCol="0" anchor="ctr">
            <a:noAutofit/>
          </a:bodyPr>
          <a:lstStyle>
            <a:lvl1pPr marL="0" indent="0" algn="ctr">
              <a:buNone/>
              <a:defRPr sz="1600" b="1" cap="all" baseline="0">
                <a:solidFill>
                  <a:srgbClr val="0D1D5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rtl="0"/>
            <a:r>
              <a:rPr lang="fr-FR" noProof="0" dirty="0"/>
              <a:t>Cadre 01</a:t>
            </a:r>
          </a:p>
        </p:txBody>
      </p:sp>
      <p:sp>
        <p:nvSpPr>
          <p:cNvPr id="31" name="Espace réservé du contenu 2">
            <a:extLst>
              <a:ext uri="{FF2B5EF4-FFF2-40B4-BE49-F238E27FC236}">
                <a16:creationId xmlns:a16="http://schemas.microsoft.com/office/drawing/2014/main" id="{0D86883C-E501-47FF-AE1A-E9CE8B71B421}"/>
              </a:ext>
            </a:extLst>
          </p:cNvPr>
          <p:cNvSpPr>
            <a:spLocks noGrp="1"/>
          </p:cNvSpPr>
          <p:nvPr>
            <p:ph idx="20"/>
          </p:nvPr>
        </p:nvSpPr>
        <p:spPr>
          <a:xfrm>
            <a:off x="6216589" y="4052306"/>
            <a:ext cx="2588705" cy="1749005"/>
          </a:xfrm>
        </p:spPr>
        <p:txBody>
          <a:bodyPr lIns="0" tIns="0" rIns="0" bIns="0" rtlCol="0">
            <a:no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rtl="0"/>
            <a:r>
              <a:rPr lang="fr-FR" noProof="0"/>
              <a:t>Cliquez pour modifier les styles du texte du masque</a:t>
            </a:r>
          </a:p>
        </p:txBody>
      </p:sp>
      <p:sp>
        <p:nvSpPr>
          <p:cNvPr id="32" name="Espace réservé du contenu 2">
            <a:extLst>
              <a:ext uri="{FF2B5EF4-FFF2-40B4-BE49-F238E27FC236}">
                <a16:creationId xmlns:a16="http://schemas.microsoft.com/office/drawing/2014/main" id="{3683A037-F698-4CC9-904D-F377D71F690F}"/>
              </a:ext>
            </a:extLst>
          </p:cNvPr>
          <p:cNvSpPr>
            <a:spLocks noGrp="1"/>
          </p:cNvSpPr>
          <p:nvPr>
            <p:ph idx="21" hasCustomPrompt="1"/>
          </p:nvPr>
        </p:nvSpPr>
        <p:spPr>
          <a:xfrm>
            <a:off x="6216589" y="3539268"/>
            <a:ext cx="2588705" cy="495389"/>
          </a:xfrm>
        </p:spPr>
        <p:txBody>
          <a:bodyPr lIns="0" tIns="0" rIns="0" bIns="0" rtlCol="0" anchor="ctr">
            <a:noAutofit/>
          </a:bodyPr>
          <a:lstStyle>
            <a:lvl1pPr marL="0" indent="0" algn="ctr">
              <a:buNone/>
              <a:defRPr sz="1600" b="1" cap="all" baseline="0">
                <a:solidFill>
                  <a:srgbClr val="0D1D5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rtl="0"/>
            <a:r>
              <a:rPr lang="fr-FR" noProof="0" dirty="0"/>
              <a:t>Cadre 01</a:t>
            </a:r>
          </a:p>
        </p:txBody>
      </p:sp>
      <p:sp>
        <p:nvSpPr>
          <p:cNvPr id="33" name="Espace réservé du contenu 2">
            <a:extLst>
              <a:ext uri="{FF2B5EF4-FFF2-40B4-BE49-F238E27FC236}">
                <a16:creationId xmlns:a16="http://schemas.microsoft.com/office/drawing/2014/main" id="{0A095594-2B82-44ED-8C9B-DA7C4D3D2872}"/>
              </a:ext>
            </a:extLst>
          </p:cNvPr>
          <p:cNvSpPr>
            <a:spLocks noGrp="1"/>
          </p:cNvSpPr>
          <p:nvPr>
            <p:ph idx="22"/>
          </p:nvPr>
        </p:nvSpPr>
        <p:spPr>
          <a:xfrm>
            <a:off x="9068972" y="4052306"/>
            <a:ext cx="2588705" cy="1749005"/>
          </a:xfrm>
        </p:spPr>
        <p:txBody>
          <a:bodyPr lIns="0" tIns="0" rIns="0" bIns="0" rtlCol="0">
            <a:no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rtl="0"/>
            <a:r>
              <a:rPr lang="fr-FR" noProof="0"/>
              <a:t>Cliquez pour modifier les styles du texte du masque</a:t>
            </a:r>
          </a:p>
        </p:txBody>
      </p:sp>
      <p:sp>
        <p:nvSpPr>
          <p:cNvPr id="34" name="Espace réservé du contenu 2">
            <a:extLst>
              <a:ext uri="{FF2B5EF4-FFF2-40B4-BE49-F238E27FC236}">
                <a16:creationId xmlns:a16="http://schemas.microsoft.com/office/drawing/2014/main" id="{54CDD46A-22ED-48F5-9B5F-13B1B5C4B320}"/>
              </a:ext>
            </a:extLst>
          </p:cNvPr>
          <p:cNvSpPr>
            <a:spLocks noGrp="1"/>
          </p:cNvSpPr>
          <p:nvPr>
            <p:ph idx="23" hasCustomPrompt="1"/>
          </p:nvPr>
        </p:nvSpPr>
        <p:spPr>
          <a:xfrm>
            <a:off x="9068972" y="3539268"/>
            <a:ext cx="2588705" cy="495389"/>
          </a:xfrm>
        </p:spPr>
        <p:txBody>
          <a:bodyPr lIns="0" tIns="0" rIns="0" bIns="0" rtlCol="0" anchor="ctr">
            <a:noAutofit/>
          </a:bodyPr>
          <a:lstStyle>
            <a:lvl1pPr marL="0" indent="0" algn="ctr">
              <a:buNone/>
              <a:defRPr sz="1600" b="1" cap="all" baseline="0">
                <a:solidFill>
                  <a:srgbClr val="0D1D5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rtl="0"/>
            <a:r>
              <a:rPr lang="fr-FR" noProof="0" dirty="0"/>
              <a:t>Cadre 01</a:t>
            </a:r>
          </a:p>
        </p:txBody>
      </p:sp>
    </p:spTree>
    <p:extLst>
      <p:ext uri="{BB962C8B-B14F-4D97-AF65-F5344CB8AC3E}">
        <p14:creationId xmlns:p14="http://schemas.microsoft.com/office/powerpoint/2010/main" val="38765038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Merci 01">
    <p:spTree>
      <p:nvGrpSpPr>
        <p:cNvPr id="1" name=""/>
        <p:cNvGrpSpPr/>
        <p:nvPr/>
      </p:nvGrpSpPr>
      <p:grpSpPr>
        <a:xfrm>
          <a:off x="0" y="0"/>
          <a:ext cx="0" cy="0"/>
          <a:chOff x="0" y="0"/>
          <a:chExt cx="0" cy="0"/>
        </a:xfrm>
      </p:grpSpPr>
      <p:sp>
        <p:nvSpPr>
          <p:cNvPr id="3" name="Sous-titre 2">
            <a:extLst>
              <a:ext uri="{FF2B5EF4-FFF2-40B4-BE49-F238E27FC236}">
                <a16:creationId xmlns:a16="http://schemas.microsoft.com/office/drawing/2014/main" id="{59758E15-A93D-4FB9-843D-1490E27A151B}"/>
              </a:ext>
            </a:extLst>
          </p:cNvPr>
          <p:cNvSpPr>
            <a:spLocks noGrp="1"/>
          </p:cNvSpPr>
          <p:nvPr>
            <p:ph type="subTitle" idx="1" hasCustomPrompt="1"/>
          </p:nvPr>
        </p:nvSpPr>
        <p:spPr>
          <a:xfrm>
            <a:off x="7002130" y="4484691"/>
            <a:ext cx="4540440" cy="503167"/>
          </a:xfrm>
        </p:spPr>
        <p:txBody>
          <a:bodyPr rtlCol="0">
            <a:noAutofit/>
          </a:bodyPr>
          <a:lstStyle>
            <a:lvl1pPr marL="0" indent="0" algn="l">
              <a:buNone/>
              <a:defRPr sz="1600" b="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fr-FR" noProof="0" dirty="0"/>
              <a:t>courrier électronique</a:t>
            </a:r>
          </a:p>
        </p:txBody>
      </p:sp>
      <p:sp>
        <p:nvSpPr>
          <p:cNvPr id="13" name="Espace réservé d’image 12">
            <a:extLst>
              <a:ext uri="{FF2B5EF4-FFF2-40B4-BE49-F238E27FC236}">
                <a16:creationId xmlns:a16="http://schemas.microsoft.com/office/drawing/2014/main" id="{BCCC559D-0EC3-432C-B397-6897B366DF36}"/>
              </a:ext>
            </a:extLst>
          </p:cNvPr>
          <p:cNvSpPr>
            <a:spLocks noGrp="1"/>
          </p:cNvSpPr>
          <p:nvPr>
            <p:ph type="pic" sz="quarter" idx="10"/>
          </p:nvPr>
        </p:nvSpPr>
        <p:spPr>
          <a:xfrm>
            <a:off x="710812" y="728545"/>
            <a:ext cx="5305661" cy="5305661"/>
          </a:xfrm>
          <a:prstGeom prst="ellipse">
            <a:avLst/>
          </a:prstGeom>
          <a:solidFill>
            <a:schemeClr val="bg2"/>
          </a:solidFill>
        </p:spPr>
        <p:txBody>
          <a:bodyPr rtlCol="0" anchor="ctr"/>
          <a:lstStyle>
            <a:lvl1pPr marL="0" indent="0" algn="ctr">
              <a:buNone/>
              <a:defRPr/>
            </a:lvl1pPr>
          </a:lstStyle>
          <a:p>
            <a:pPr rtl="0"/>
            <a:r>
              <a:rPr lang="fr-FR" noProof="0"/>
              <a:t>Cliquez sur l'icône pour ajouter une image</a:t>
            </a:r>
            <a:endParaRPr lang="fr-FR" noProof="0" dirty="0"/>
          </a:p>
        </p:txBody>
      </p:sp>
      <p:grpSp>
        <p:nvGrpSpPr>
          <p:cNvPr id="14" name="Groupe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2">
              <a:alpha val="91000"/>
            </a:schemeClr>
          </a:solidFill>
        </p:grpSpPr>
        <p:sp>
          <p:nvSpPr>
            <p:cNvPr id="15" name="Forme libre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noProof="0" dirty="0"/>
            </a:p>
          </p:txBody>
        </p:sp>
        <p:sp>
          <p:nvSpPr>
            <p:cNvPr id="16" name="Forme libre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noProof="0" dirty="0"/>
            </a:p>
          </p:txBody>
        </p:sp>
      </p:grpSp>
      <p:pic>
        <p:nvPicPr>
          <p:cNvPr id="9" name="Image 8">
            <a:extLst>
              <a:ext uri="{FF2B5EF4-FFF2-40B4-BE49-F238E27FC236}">
                <a16:creationId xmlns:a16="http://schemas.microsoft.com/office/drawing/2014/main" id="{4FE28ACC-E44C-4381-B768-0310810E78D2}"/>
              </a:ext>
            </a:extLst>
          </p:cNvPr>
          <p:cNvPicPr>
            <a:picLocks noChangeAspect="1"/>
          </p:cNvPicPr>
          <p:nvPr userDrawn="1"/>
        </p:nvPicPr>
        <p:blipFill>
          <a:blip r:embed="rId2">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6372999" y="1844881"/>
            <a:ext cx="1745251" cy="673365"/>
          </a:xfrm>
          <a:prstGeom prst="rect">
            <a:avLst/>
          </a:prstGeom>
        </p:spPr>
      </p:pic>
      <p:cxnSp>
        <p:nvCxnSpPr>
          <p:cNvPr id="5" name="Connecteur droit 4">
            <a:extLst>
              <a:ext uri="{FF2B5EF4-FFF2-40B4-BE49-F238E27FC236}">
                <a16:creationId xmlns:a16="http://schemas.microsoft.com/office/drawing/2014/main" id="{819AFA09-F4B1-493D-BCAD-FF30C20CD1AA}"/>
              </a:ext>
            </a:extLst>
          </p:cNvPr>
          <p:cNvCxnSpPr/>
          <p:nvPr userDrawn="1"/>
        </p:nvCxnSpPr>
        <p:spPr>
          <a:xfrm>
            <a:off x="6469778" y="4233582"/>
            <a:ext cx="2532336"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7" name="Espace réservé du texte 6">
            <a:extLst>
              <a:ext uri="{FF2B5EF4-FFF2-40B4-BE49-F238E27FC236}">
                <a16:creationId xmlns:a16="http://schemas.microsoft.com/office/drawing/2014/main" id="{4E0FBE0E-A6B0-483E-93DD-5C20DA069DBC}"/>
              </a:ext>
            </a:extLst>
          </p:cNvPr>
          <p:cNvSpPr>
            <a:spLocks noGrp="1"/>
          </p:cNvSpPr>
          <p:nvPr>
            <p:ph type="body" sz="quarter" idx="11" hasCustomPrompt="1"/>
          </p:nvPr>
        </p:nvSpPr>
        <p:spPr>
          <a:xfrm>
            <a:off x="7002320" y="5012635"/>
            <a:ext cx="4533900" cy="503238"/>
          </a:xfrm>
        </p:spPr>
        <p:txBody>
          <a:bodyPr vert="horz" lIns="91440" tIns="45720" rIns="91440" bIns="45720" rtlCol="0">
            <a:noAutofit/>
          </a:bodyPr>
          <a:lstStyle>
            <a:lvl1pPr marL="0" indent="0">
              <a:buNone/>
              <a:defRPr lang="en-US" sz="1600" b="0" cap="all" baseline="0" dirty="0" smtClean="0"/>
            </a:lvl1pPr>
          </a:lstStyle>
          <a:p>
            <a:pPr marL="228600" lvl="0" indent="-228600" rtl="0"/>
            <a:r>
              <a:rPr lang="fr-FR" noProof="0" dirty="0"/>
              <a:t>Url site web ici</a:t>
            </a:r>
          </a:p>
        </p:txBody>
      </p:sp>
      <p:pic>
        <p:nvPicPr>
          <p:cNvPr id="17" name="Graphisme 16" descr="Enveloppe">
            <a:extLst>
              <a:ext uri="{FF2B5EF4-FFF2-40B4-BE49-F238E27FC236}">
                <a16:creationId xmlns:a16="http://schemas.microsoft.com/office/drawing/2014/main" id="{E5B30B87-6C2E-48F1-9026-E4F6BEA1CFE7}"/>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541475" y="4452337"/>
            <a:ext cx="387795" cy="387795"/>
          </a:xfrm>
          <a:prstGeom prst="rect">
            <a:avLst/>
          </a:prstGeom>
        </p:spPr>
      </p:pic>
      <p:pic>
        <p:nvPicPr>
          <p:cNvPr id="18" name="Graphisme 17" descr="Réseau">
            <a:extLst>
              <a:ext uri="{FF2B5EF4-FFF2-40B4-BE49-F238E27FC236}">
                <a16:creationId xmlns:a16="http://schemas.microsoft.com/office/drawing/2014/main" id="{2DA3CFE0-4ED8-4345-A158-94E70F463E99}"/>
              </a:ext>
            </a:extLst>
          </p:cNvPr>
          <p:cNvPicPr>
            <a:picLocks noChangeAspect="1"/>
          </p:cNvPicPr>
          <p:nvPr userDrawn="1"/>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6522084" y="4925640"/>
            <a:ext cx="426575" cy="426575"/>
          </a:xfrm>
          <a:prstGeom prst="rect">
            <a:avLst/>
          </a:prstGeom>
        </p:spPr>
      </p:pic>
      <p:sp>
        <p:nvSpPr>
          <p:cNvPr id="2" name="Titre 1">
            <a:extLst>
              <a:ext uri="{FF2B5EF4-FFF2-40B4-BE49-F238E27FC236}">
                <a16:creationId xmlns:a16="http://schemas.microsoft.com/office/drawing/2014/main" id="{EC519AB8-2D8F-4EE5-B4E4-7A48430A4C96}"/>
              </a:ext>
            </a:extLst>
          </p:cNvPr>
          <p:cNvSpPr>
            <a:spLocks noGrp="1"/>
          </p:cNvSpPr>
          <p:nvPr>
            <p:ph type="title"/>
          </p:nvPr>
        </p:nvSpPr>
        <p:spPr>
          <a:xfrm>
            <a:off x="6372998" y="3309109"/>
            <a:ext cx="5163222" cy="673365"/>
          </a:xfrm>
          <a:noFill/>
        </p:spPr>
        <p:txBody>
          <a:bodyPr wrap="square" rtlCol="0">
            <a:noAutofit/>
          </a:bodyPr>
          <a:lstStyle>
            <a:lvl1pPr>
              <a:defRPr lang="en-US" sz="6000" b="1" cap="all" baseline="0">
                <a:solidFill>
                  <a:schemeClr val="accent4"/>
                </a:solidFill>
                <a:ea typeface="+mn-ea"/>
                <a:cs typeface="+mn-cs"/>
              </a:defRPr>
            </a:lvl1pPr>
          </a:lstStyle>
          <a:p>
            <a:pPr marL="0" lvl="0" rtl="0"/>
            <a:r>
              <a:rPr lang="fr-FR" noProof="0"/>
              <a:t>Modifiez le style du titre</a:t>
            </a:r>
            <a:endParaRPr lang="fr-FR" noProof="0" dirty="0"/>
          </a:p>
        </p:txBody>
      </p:sp>
    </p:spTree>
    <p:extLst>
      <p:ext uri="{BB962C8B-B14F-4D97-AF65-F5344CB8AC3E}">
        <p14:creationId xmlns:p14="http://schemas.microsoft.com/office/powerpoint/2010/main" val="63713688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Diapositive de titre 0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6299464-ED20-4919-8B3A-2CFAE8DA2347}"/>
              </a:ext>
            </a:extLst>
          </p:cNvPr>
          <p:cNvSpPr/>
          <p:nvPr userDrawn="1"/>
        </p:nvSpPr>
        <p:spPr>
          <a:xfrm>
            <a:off x="0" y="0"/>
            <a:ext cx="1219200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13" name="Espace réservé d’image 12">
            <a:extLst>
              <a:ext uri="{FF2B5EF4-FFF2-40B4-BE49-F238E27FC236}">
                <a16:creationId xmlns:a16="http://schemas.microsoft.com/office/drawing/2014/main" id="{BCCC559D-0EC3-432C-B397-6897B366DF36}"/>
              </a:ext>
            </a:extLst>
          </p:cNvPr>
          <p:cNvSpPr>
            <a:spLocks noGrp="1"/>
          </p:cNvSpPr>
          <p:nvPr>
            <p:ph type="pic" sz="quarter" idx="10"/>
          </p:nvPr>
        </p:nvSpPr>
        <p:spPr>
          <a:xfrm>
            <a:off x="710812" y="728545"/>
            <a:ext cx="5305661" cy="5305661"/>
          </a:xfrm>
          <a:prstGeom prst="ellipse">
            <a:avLst/>
          </a:prstGeom>
          <a:solidFill>
            <a:schemeClr val="bg2"/>
          </a:solidFill>
        </p:spPr>
        <p:txBody>
          <a:bodyPr rtlCol="0" anchor="ctr"/>
          <a:lstStyle>
            <a:lvl1pPr marL="0" indent="0" algn="ctr">
              <a:buNone/>
              <a:defRPr/>
            </a:lvl1pPr>
          </a:lstStyle>
          <a:p>
            <a:pPr rtl="0"/>
            <a:r>
              <a:rPr lang="fr-FR" noProof="0"/>
              <a:t>Cliquez sur l'icône pour ajouter une image</a:t>
            </a:r>
            <a:endParaRPr lang="fr-FR" noProof="0" dirty="0"/>
          </a:p>
        </p:txBody>
      </p:sp>
      <p:grpSp>
        <p:nvGrpSpPr>
          <p:cNvPr id="14" name="Groupe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1">
              <a:alpha val="16000"/>
            </a:schemeClr>
          </a:solidFill>
        </p:grpSpPr>
        <p:sp>
          <p:nvSpPr>
            <p:cNvPr id="15" name="Forme libre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noProof="0" dirty="0"/>
            </a:p>
          </p:txBody>
        </p:sp>
        <p:sp>
          <p:nvSpPr>
            <p:cNvPr id="16" name="Forme libre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noProof="0" dirty="0"/>
            </a:p>
          </p:txBody>
        </p:sp>
      </p:grpSp>
      <p:pic>
        <p:nvPicPr>
          <p:cNvPr id="9" name="Image 8">
            <a:extLst>
              <a:ext uri="{FF2B5EF4-FFF2-40B4-BE49-F238E27FC236}">
                <a16:creationId xmlns:a16="http://schemas.microsoft.com/office/drawing/2014/main" id="{4FE28ACC-E44C-4381-B768-0310810E78D2}"/>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10015850" y="391862"/>
            <a:ext cx="1745251" cy="673365"/>
          </a:xfrm>
          <a:prstGeom prst="rect">
            <a:avLst/>
          </a:prstGeom>
        </p:spPr>
      </p:pic>
      <p:cxnSp>
        <p:nvCxnSpPr>
          <p:cNvPr id="12" name="Connecteur droit 11">
            <a:extLst>
              <a:ext uri="{FF2B5EF4-FFF2-40B4-BE49-F238E27FC236}">
                <a16:creationId xmlns:a16="http://schemas.microsoft.com/office/drawing/2014/main" id="{77C312F4-62C2-4903-8C4B-423A8717E481}"/>
              </a:ext>
            </a:extLst>
          </p:cNvPr>
          <p:cNvCxnSpPr/>
          <p:nvPr userDrawn="1"/>
        </p:nvCxnSpPr>
        <p:spPr>
          <a:xfrm>
            <a:off x="6469778" y="4233582"/>
            <a:ext cx="253233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1" name="Sous-titre 2">
            <a:extLst>
              <a:ext uri="{FF2B5EF4-FFF2-40B4-BE49-F238E27FC236}">
                <a16:creationId xmlns:a16="http://schemas.microsoft.com/office/drawing/2014/main" id="{ADF17BC1-06CE-42EA-A970-31A7ED871AA4}"/>
              </a:ext>
            </a:extLst>
          </p:cNvPr>
          <p:cNvSpPr>
            <a:spLocks noGrp="1"/>
          </p:cNvSpPr>
          <p:nvPr>
            <p:ph type="subTitle" idx="1" hasCustomPrompt="1"/>
          </p:nvPr>
        </p:nvSpPr>
        <p:spPr>
          <a:xfrm>
            <a:off x="7002130" y="4484691"/>
            <a:ext cx="4540440" cy="503167"/>
          </a:xfrm>
        </p:spPr>
        <p:txBody>
          <a:bodyPr rtlCol="0">
            <a:noAutofit/>
          </a:bodyPr>
          <a:lstStyle>
            <a:lvl1pPr marL="0" indent="0" algn="l">
              <a:buNone/>
              <a:defRPr sz="1600" b="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fr-FR" noProof="0" dirty="0"/>
              <a:t>courrier électronique</a:t>
            </a:r>
          </a:p>
        </p:txBody>
      </p:sp>
      <p:sp>
        <p:nvSpPr>
          <p:cNvPr id="22" name="Espace réservé du texte 6">
            <a:extLst>
              <a:ext uri="{FF2B5EF4-FFF2-40B4-BE49-F238E27FC236}">
                <a16:creationId xmlns:a16="http://schemas.microsoft.com/office/drawing/2014/main" id="{7035F1B3-4E91-44FF-B4E7-E5D87C7A034C}"/>
              </a:ext>
            </a:extLst>
          </p:cNvPr>
          <p:cNvSpPr>
            <a:spLocks noGrp="1"/>
          </p:cNvSpPr>
          <p:nvPr>
            <p:ph type="body" sz="quarter" idx="11" hasCustomPrompt="1"/>
          </p:nvPr>
        </p:nvSpPr>
        <p:spPr>
          <a:xfrm>
            <a:off x="7002320" y="5012635"/>
            <a:ext cx="4533900" cy="503238"/>
          </a:xfrm>
        </p:spPr>
        <p:txBody>
          <a:bodyPr vert="horz" lIns="91440" tIns="45720" rIns="91440" bIns="45720" rtlCol="0">
            <a:noAutofit/>
          </a:bodyPr>
          <a:lstStyle>
            <a:lvl1pPr marL="0" indent="0">
              <a:buNone/>
              <a:defRPr lang="en-US" sz="1600" b="0" cap="all" baseline="0" dirty="0" smtClean="0">
                <a:solidFill>
                  <a:schemeClr val="bg1"/>
                </a:solidFill>
              </a:defRPr>
            </a:lvl1pPr>
          </a:lstStyle>
          <a:p>
            <a:pPr marL="228600" lvl="0" indent="-228600" rtl="0"/>
            <a:r>
              <a:rPr lang="fr-FR" noProof="0" dirty="0"/>
              <a:t>Url site web ici</a:t>
            </a:r>
          </a:p>
        </p:txBody>
      </p:sp>
      <p:pic>
        <p:nvPicPr>
          <p:cNvPr id="18" name="Graphisme 16" descr="Enveloppe">
            <a:extLst>
              <a:ext uri="{FF2B5EF4-FFF2-40B4-BE49-F238E27FC236}">
                <a16:creationId xmlns:a16="http://schemas.microsoft.com/office/drawing/2014/main" id="{E5B30B87-6C2E-48F1-9026-E4F6BEA1CFE7}"/>
              </a:ext>
            </a:extLst>
          </p:cNvPr>
          <p:cNvPicPr>
            <a:picLocks noChangeAspect="1"/>
          </p:cNvPicPr>
          <p:nvPr userDrawn="1"/>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6541475" y="4452337"/>
            <a:ext cx="387795" cy="387795"/>
          </a:xfrm>
          <a:prstGeom prst="rect">
            <a:avLst/>
          </a:prstGeom>
        </p:spPr>
      </p:pic>
      <p:pic>
        <p:nvPicPr>
          <p:cNvPr id="23" name="Graphisme 17" descr="Réseau">
            <a:extLst>
              <a:ext uri="{FF2B5EF4-FFF2-40B4-BE49-F238E27FC236}">
                <a16:creationId xmlns:a16="http://schemas.microsoft.com/office/drawing/2014/main" id="{2DA3CFE0-4ED8-4345-A158-94E70F463E99}"/>
              </a:ext>
            </a:extLst>
          </p:cNvPr>
          <p:cNvPicPr>
            <a:picLocks noChangeAspect="1"/>
          </p:cNvPicPr>
          <p:nvPr userDrawn="1"/>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6522084" y="4925640"/>
            <a:ext cx="426575" cy="426575"/>
          </a:xfrm>
          <a:prstGeom prst="rect">
            <a:avLst/>
          </a:prstGeom>
        </p:spPr>
      </p:pic>
      <p:sp>
        <p:nvSpPr>
          <p:cNvPr id="2" name="Titre 1">
            <a:extLst>
              <a:ext uri="{FF2B5EF4-FFF2-40B4-BE49-F238E27FC236}">
                <a16:creationId xmlns:a16="http://schemas.microsoft.com/office/drawing/2014/main" id="{32666C42-DD4B-4BFA-BE15-4D20CFD5DD60}"/>
              </a:ext>
            </a:extLst>
          </p:cNvPr>
          <p:cNvSpPr>
            <a:spLocks noGrp="1"/>
          </p:cNvSpPr>
          <p:nvPr>
            <p:ph type="title"/>
          </p:nvPr>
        </p:nvSpPr>
        <p:spPr>
          <a:xfrm>
            <a:off x="6347744" y="3275218"/>
            <a:ext cx="5188475" cy="826628"/>
          </a:xfrm>
          <a:noFill/>
        </p:spPr>
        <p:txBody>
          <a:bodyPr wrap="square" rtlCol="0">
            <a:noAutofit/>
          </a:bodyPr>
          <a:lstStyle>
            <a:lvl1pPr>
              <a:defRPr lang="en-US" sz="6000" b="1" cap="all" baseline="0">
                <a:solidFill>
                  <a:schemeClr val="bg1"/>
                </a:solidFill>
                <a:ea typeface="+mn-ea"/>
                <a:cs typeface="+mn-cs"/>
              </a:defRPr>
            </a:lvl1pPr>
          </a:lstStyle>
          <a:p>
            <a:pPr marL="0" lvl="0" rtl="0"/>
            <a:r>
              <a:rPr lang="fr-FR" noProof="0"/>
              <a:t>Modifiez le style du titre</a:t>
            </a:r>
            <a:endParaRPr lang="fr-FR" noProof="0" dirty="0"/>
          </a:p>
        </p:txBody>
      </p:sp>
    </p:spTree>
    <p:extLst>
      <p:ext uri="{BB962C8B-B14F-4D97-AF65-F5344CB8AC3E}">
        <p14:creationId xmlns:p14="http://schemas.microsoft.com/office/powerpoint/2010/main" val="81010702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7333">
          <p15:clr>
            <a:srgbClr val="FBAE40"/>
          </p15:clr>
        </p15:guide>
        <p15:guide id="4" pos="362">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iapositive de titr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6299464-ED20-4919-8B3A-2CFAE8DA2347}"/>
              </a:ext>
            </a:extLst>
          </p:cNvPr>
          <p:cNvSpPr/>
          <p:nvPr userDrawn="1"/>
        </p:nvSpPr>
        <p:spPr>
          <a:xfrm>
            <a:off x="0" y="0"/>
            <a:ext cx="1219200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6" name="Ovale 5">
            <a:extLst>
              <a:ext uri="{FF2B5EF4-FFF2-40B4-BE49-F238E27FC236}">
                <a16:creationId xmlns:a16="http://schemas.microsoft.com/office/drawing/2014/main" id="{1F54E98B-AC75-484D-9121-68498EB888AA}"/>
              </a:ext>
            </a:extLst>
          </p:cNvPr>
          <p:cNvSpPr/>
          <p:nvPr userDrawn="1"/>
        </p:nvSpPr>
        <p:spPr>
          <a:xfrm>
            <a:off x="754010" y="708293"/>
            <a:ext cx="5334029" cy="5334029"/>
          </a:xfrm>
          <a:prstGeom prst="ellipse">
            <a:avLst/>
          </a:prstGeom>
          <a:solidFill>
            <a:schemeClr val="bg1">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2" name="Titre 1">
            <a:extLst>
              <a:ext uri="{FF2B5EF4-FFF2-40B4-BE49-F238E27FC236}">
                <a16:creationId xmlns:a16="http://schemas.microsoft.com/office/drawing/2014/main" id="{2456FD49-C258-4333-9422-358C976A341C}"/>
              </a:ext>
            </a:extLst>
          </p:cNvPr>
          <p:cNvSpPr>
            <a:spLocks noGrp="1"/>
          </p:cNvSpPr>
          <p:nvPr>
            <p:ph type="ctrTitle" hasCustomPrompt="1"/>
          </p:nvPr>
        </p:nvSpPr>
        <p:spPr>
          <a:xfrm>
            <a:off x="6343650" y="2173288"/>
            <a:ext cx="5143500" cy="2090808"/>
          </a:xfrm>
        </p:spPr>
        <p:txBody>
          <a:bodyPr rtlCol="0" anchor="b">
            <a:noAutofit/>
          </a:bodyPr>
          <a:lstStyle>
            <a:lvl1pPr algn="l">
              <a:defRPr sz="5400" b="1" cap="all" baseline="0">
                <a:solidFill>
                  <a:schemeClr val="bg1"/>
                </a:solidFill>
                <a:latin typeface="+mj-lt"/>
              </a:defRPr>
            </a:lvl1pPr>
          </a:lstStyle>
          <a:p>
            <a:pPr rtl="0"/>
            <a:r>
              <a:rPr lang="fr-FR" noProof="0" dirty="0"/>
              <a:t>Le titre vient ici</a:t>
            </a:r>
          </a:p>
        </p:txBody>
      </p:sp>
      <p:sp>
        <p:nvSpPr>
          <p:cNvPr id="3" name="Sous-titre 2">
            <a:extLst>
              <a:ext uri="{FF2B5EF4-FFF2-40B4-BE49-F238E27FC236}">
                <a16:creationId xmlns:a16="http://schemas.microsoft.com/office/drawing/2014/main" id="{59758E15-A93D-4FB9-843D-1490E27A151B}"/>
              </a:ext>
            </a:extLst>
          </p:cNvPr>
          <p:cNvSpPr>
            <a:spLocks noGrp="1"/>
          </p:cNvSpPr>
          <p:nvPr>
            <p:ph type="subTitle" idx="1"/>
          </p:nvPr>
        </p:nvSpPr>
        <p:spPr>
          <a:xfrm>
            <a:off x="6343650" y="4279971"/>
            <a:ext cx="5143500" cy="503167"/>
          </a:xfrm>
        </p:spPr>
        <p:txBody>
          <a:bodyPr rtlCol="0">
            <a:noAutofit/>
          </a:bodyPr>
          <a:lstStyle>
            <a:lvl1pPr marL="0" indent="0" algn="l">
              <a:buNone/>
              <a:defRPr sz="1800" b="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fr-FR" noProof="0"/>
              <a:t>Modifiez le style des sous-titres du masque</a:t>
            </a:r>
            <a:endParaRPr lang="fr-FR" noProof="0" dirty="0"/>
          </a:p>
        </p:txBody>
      </p:sp>
      <p:grpSp>
        <p:nvGrpSpPr>
          <p:cNvPr id="14" name="Groupe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1">
              <a:alpha val="16000"/>
            </a:schemeClr>
          </a:solidFill>
        </p:grpSpPr>
        <p:sp>
          <p:nvSpPr>
            <p:cNvPr id="15" name="Forme libre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noProof="0" dirty="0"/>
            </a:p>
          </p:txBody>
        </p:sp>
        <p:sp>
          <p:nvSpPr>
            <p:cNvPr id="16" name="Forme libre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noProof="0" dirty="0"/>
            </a:p>
          </p:txBody>
        </p:sp>
      </p:grpSp>
      <p:pic>
        <p:nvPicPr>
          <p:cNvPr id="9" name="Image 8">
            <a:extLst>
              <a:ext uri="{FF2B5EF4-FFF2-40B4-BE49-F238E27FC236}">
                <a16:creationId xmlns:a16="http://schemas.microsoft.com/office/drawing/2014/main" id="{4FE28ACC-E44C-4381-B768-0310810E78D2}"/>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10015850" y="391862"/>
            <a:ext cx="1745251" cy="673365"/>
          </a:xfrm>
          <a:prstGeom prst="rect">
            <a:avLst/>
          </a:prstGeom>
        </p:spPr>
      </p:pic>
      <p:cxnSp>
        <p:nvCxnSpPr>
          <p:cNvPr id="5" name="Connecteur droit 4">
            <a:extLst>
              <a:ext uri="{FF2B5EF4-FFF2-40B4-BE49-F238E27FC236}">
                <a16:creationId xmlns:a16="http://schemas.microsoft.com/office/drawing/2014/main" id="{819AFA09-F4B1-493D-BCAD-FF30C20CD1AA}"/>
              </a:ext>
            </a:extLst>
          </p:cNvPr>
          <p:cNvCxnSpPr/>
          <p:nvPr userDrawn="1"/>
        </p:nvCxnSpPr>
        <p:spPr>
          <a:xfrm>
            <a:off x="6469778" y="4233582"/>
            <a:ext cx="253233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200078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7333">
          <p15:clr>
            <a:srgbClr val="FBAE40"/>
          </p15:clr>
        </p15:guide>
        <p15:guide id="4" pos="362">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En-tête de secti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9087E09-D75F-4E26-B01E-A1A09BA2EA70}"/>
              </a:ext>
            </a:extLst>
          </p:cNvPr>
          <p:cNvSpPr/>
          <p:nvPr userDrawn="1"/>
        </p:nvSpPr>
        <p:spPr>
          <a:xfrm>
            <a:off x="0" y="0"/>
            <a:ext cx="12192000"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2" name="Titre 1">
            <a:extLst>
              <a:ext uri="{FF2B5EF4-FFF2-40B4-BE49-F238E27FC236}">
                <a16:creationId xmlns:a16="http://schemas.microsoft.com/office/drawing/2014/main" id="{AF7A70B7-7ADE-4E0B-B956-363B0B1AA613}"/>
              </a:ext>
            </a:extLst>
          </p:cNvPr>
          <p:cNvSpPr>
            <a:spLocks noGrp="1"/>
          </p:cNvSpPr>
          <p:nvPr>
            <p:ph type="title"/>
          </p:nvPr>
        </p:nvSpPr>
        <p:spPr>
          <a:xfrm>
            <a:off x="831850" y="182563"/>
            <a:ext cx="10515600" cy="940181"/>
          </a:xfrm>
        </p:spPr>
        <p:txBody>
          <a:bodyPr rtlCol="0" anchor="b">
            <a:noAutofit/>
          </a:bodyPr>
          <a:lstStyle>
            <a:lvl1pPr algn="ctr">
              <a:defRPr sz="4000" b="1" cap="all" baseline="0">
                <a:solidFill>
                  <a:schemeClr val="bg1"/>
                </a:solidFill>
              </a:defRPr>
            </a:lvl1pPr>
          </a:lstStyle>
          <a:p>
            <a:pPr rtl="0"/>
            <a:r>
              <a:rPr lang="fr-FR" noProof="0"/>
              <a:t>Modifiez le style du titre</a:t>
            </a:r>
            <a:endParaRPr lang="fr-FR" noProof="0" dirty="0"/>
          </a:p>
        </p:txBody>
      </p:sp>
      <p:pic>
        <p:nvPicPr>
          <p:cNvPr id="8" name="Image 7">
            <a:extLst>
              <a:ext uri="{FF2B5EF4-FFF2-40B4-BE49-F238E27FC236}">
                <a16:creationId xmlns:a16="http://schemas.microsoft.com/office/drawing/2014/main" id="{25FC40B0-ED27-47E5-A3C2-32A8418567EE}"/>
              </a:ext>
            </a:extLst>
          </p:cNvPr>
          <p:cNvPicPr>
            <a:picLocks noChangeAspect="1"/>
          </p:cNvPicPr>
          <p:nvPr userDrawn="1"/>
        </p:nvPicPr>
        <p:blipFill>
          <a:blip r:embed="rId2">
            <a:biLevel thresh="25000"/>
            <a:extLst>
              <a:ext uri="{28A0092B-C50C-407E-A947-70E740481C1C}">
                <a14:useLocalDpi xmlns:a14="http://schemas.microsoft.com/office/drawing/2010/main"/>
              </a:ext>
            </a:extLst>
          </a:blip>
          <a:stretch>
            <a:fillRect/>
          </a:stretch>
        </p:blipFill>
        <p:spPr>
          <a:xfrm>
            <a:off x="469638" y="6260507"/>
            <a:ext cx="1075427" cy="414929"/>
          </a:xfrm>
          <a:prstGeom prst="rect">
            <a:avLst/>
          </a:prstGeom>
        </p:spPr>
      </p:pic>
      <p:sp>
        <p:nvSpPr>
          <p:cNvPr id="11" name="Ovale 10">
            <a:extLst>
              <a:ext uri="{FF2B5EF4-FFF2-40B4-BE49-F238E27FC236}">
                <a16:creationId xmlns:a16="http://schemas.microsoft.com/office/drawing/2014/main" id="{8931D2A9-0B92-4197-8802-80424C14EA7E}"/>
              </a:ext>
            </a:extLst>
          </p:cNvPr>
          <p:cNvSpPr/>
          <p:nvPr userDrawn="1"/>
        </p:nvSpPr>
        <p:spPr>
          <a:xfrm>
            <a:off x="11371669" y="6409397"/>
            <a:ext cx="280051" cy="28005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6" name="Espace réservé du numéro de diapositive 5">
            <a:extLst>
              <a:ext uri="{FF2B5EF4-FFF2-40B4-BE49-F238E27FC236}">
                <a16:creationId xmlns:a16="http://schemas.microsoft.com/office/drawing/2014/main" id="{533B74B0-30B9-45C2-9AE6-45D1978AAFAE}"/>
              </a:ext>
            </a:extLst>
          </p:cNvPr>
          <p:cNvSpPr>
            <a:spLocks noGrp="1"/>
          </p:cNvSpPr>
          <p:nvPr>
            <p:ph type="sldNum" sz="quarter" idx="12"/>
          </p:nvPr>
        </p:nvSpPr>
        <p:spPr>
          <a:xfrm>
            <a:off x="11363696" y="6455739"/>
            <a:ext cx="294460" cy="187367"/>
          </a:xfrm>
        </p:spPr>
        <p:txBody>
          <a:bodyPr lIns="0" tIns="0" rIns="0" bIns="0" rtlCol="0"/>
          <a:lstStyle>
            <a:lvl1pPr algn="ctr">
              <a:defRPr sz="900">
                <a:solidFill>
                  <a:srgbClr val="2C567A"/>
                </a:solidFill>
                <a:latin typeface="+mn-lt"/>
              </a:defRPr>
            </a:lvl1pPr>
          </a:lstStyle>
          <a:p>
            <a:pPr rtl="0"/>
            <a:fld id="{9EC71654-96A5-4280-94F3-931C61A9F92C}" type="slidenum">
              <a:rPr lang="fr-FR" noProof="0" smtClean="0"/>
              <a:pPr rtl="0"/>
              <a:t>‹N°›</a:t>
            </a:fld>
            <a:endParaRPr lang="fr-FR" noProof="0" dirty="0"/>
          </a:p>
        </p:txBody>
      </p:sp>
      <p:grpSp>
        <p:nvGrpSpPr>
          <p:cNvPr id="4" name="Groupe 3">
            <a:extLst>
              <a:ext uri="{FF2B5EF4-FFF2-40B4-BE49-F238E27FC236}">
                <a16:creationId xmlns:a16="http://schemas.microsoft.com/office/drawing/2014/main" id="{AD5251EA-F450-4DD1-995B-DC89513424C8}"/>
              </a:ext>
            </a:extLst>
          </p:cNvPr>
          <p:cNvGrpSpPr/>
          <p:nvPr userDrawn="1"/>
        </p:nvGrpSpPr>
        <p:grpSpPr>
          <a:xfrm rot="16200000">
            <a:off x="1637386" y="1473117"/>
            <a:ext cx="8917229" cy="10769768"/>
            <a:chOff x="-1728305" y="-2049517"/>
            <a:chExt cx="8917229" cy="10769768"/>
          </a:xfrm>
        </p:grpSpPr>
        <p:sp>
          <p:nvSpPr>
            <p:cNvPr id="17" name="Ovale 16">
              <a:extLst>
                <a:ext uri="{FF2B5EF4-FFF2-40B4-BE49-F238E27FC236}">
                  <a16:creationId xmlns:a16="http://schemas.microsoft.com/office/drawing/2014/main" id="{44882F4E-E8C8-46FE-A9C8-7B79782767F6}"/>
                </a:ext>
              </a:extLst>
            </p:cNvPr>
            <p:cNvSpPr/>
            <p:nvPr userDrawn="1"/>
          </p:nvSpPr>
          <p:spPr>
            <a:xfrm>
              <a:off x="754010" y="708293"/>
              <a:ext cx="5334029" cy="5334029"/>
            </a:xfrm>
            <a:prstGeom prst="ellipse">
              <a:avLst/>
            </a:prstGeom>
            <a:solidFill>
              <a:schemeClr val="bg1">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grpSp>
          <p:nvGrpSpPr>
            <p:cNvPr id="18" name="Groupe 17">
              <a:extLst>
                <a:ext uri="{FF2B5EF4-FFF2-40B4-BE49-F238E27FC236}">
                  <a16:creationId xmlns:a16="http://schemas.microsoft.com/office/drawing/2014/main" id="{965CD13B-04FB-40D5-AF62-2F43CF49BA9B}"/>
                </a:ext>
              </a:extLst>
            </p:cNvPr>
            <p:cNvGrpSpPr/>
            <p:nvPr userDrawn="1"/>
          </p:nvGrpSpPr>
          <p:grpSpPr>
            <a:xfrm>
              <a:off x="-1728305" y="-2049517"/>
              <a:ext cx="8917229" cy="10769768"/>
              <a:chOff x="11114088" y="2241550"/>
              <a:chExt cx="1905000" cy="2354263"/>
            </a:xfrm>
            <a:solidFill>
              <a:schemeClr val="bg1">
                <a:alpha val="16000"/>
              </a:schemeClr>
            </a:solidFill>
          </p:grpSpPr>
          <p:sp>
            <p:nvSpPr>
              <p:cNvPr id="19" name="Forme libre 5">
                <a:extLst>
                  <a:ext uri="{FF2B5EF4-FFF2-40B4-BE49-F238E27FC236}">
                    <a16:creationId xmlns:a16="http://schemas.microsoft.com/office/drawing/2014/main" id="{01876F8F-C11E-4FB2-8150-1F0602752F97}"/>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noProof="0" dirty="0"/>
              </a:p>
            </p:txBody>
          </p:sp>
          <p:sp>
            <p:nvSpPr>
              <p:cNvPr id="20" name="Forme libre 6">
                <a:extLst>
                  <a:ext uri="{FF2B5EF4-FFF2-40B4-BE49-F238E27FC236}">
                    <a16:creationId xmlns:a16="http://schemas.microsoft.com/office/drawing/2014/main" id="{08A1D05F-5F61-4156-8C83-1A002AA1E886}"/>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noProof="0" dirty="0"/>
              </a:p>
            </p:txBody>
          </p:sp>
        </p:grpSp>
      </p:grpSp>
      <p:sp>
        <p:nvSpPr>
          <p:cNvPr id="21" name="Espace réservé du texte 2">
            <a:extLst>
              <a:ext uri="{FF2B5EF4-FFF2-40B4-BE49-F238E27FC236}">
                <a16:creationId xmlns:a16="http://schemas.microsoft.com/office/drawing/2014/main" id="{4D77C47B-CC1E-41DA-9146-5DFD63065491}"/>
              </a:ext>
            </a:extLst>
          </p:cNvPr>
          <p:cNvSpPr>
            <a:spLocks noGrp="1"/>
          </p:cNvSpPr>
          <p:nvPr>
            <p:ph type="body" idx="1"/>
          </p:nvPr>
        </p:nvSpPr>
        <p:spPr>
          <a:xfrm>
            <a:off x="831850" y="1153348"/>
            <a:ext cx="10515600" cy="648543"/>
          </a:xfrm>
        </p:spPr>
        <p:txBody>
          <a:bodyPr rtlCol="0">
            <a:normAutofit/>
          </a:bodyPr>
          <a:lstStyle>
            <a:lvl1pPr marL="0" indent="0" algn="ctr">
              <a:buNone/>
              <a:defRPr sz="18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fr-FR" noProof="0"/>
              <a:t>Cliquez pour modifier les styles du texte du masque</a:t>
            </a:r>
          </a:p>
        </p:txBody>
      </p:sp>
    </p:spTree>
    <p:extLst>
      <p:ext uri="{BB962C8B-B14F-4D97-AF65-F5344CB8AC3E}">
        <p14:creationId xmlns:p14="http://schemas.microsoft.com/office/powerpoint/2010/main" val="67165219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grpSp>
        <p:nvGrpSpPr>
          <p:cNvPr id="22" name="Groupe 21">
            <a:extLst>
              <a:ext uri="{FF2B5EF4-FFF2-40B4-BE49-F238E27FC236}">
                <a16:creationId xmlns:a16="http://schemas.microsoft.com/office/drawing/2014/main" id="{60E0B501-22AA-4685-BE9B-A267F6F675A7}"/>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24" name="Forme libre 5">
              <a:extLst>
                <a:ext uri="{FF2B5EF4-FFF2-40B4-BE49-F238E27FC236}">
                  <a16:creationId xmlns:a16="http://schemas.microsoft.com/office/drawing/2014/main" id="{5D0E179E-CA3D-4874-9ACD-F8990F48F4BF}"/>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noProof="0" dirty="0"/>
            </a:p>
          </p:txBody>
        </p:sp>
        <p:sp>
          <p:nvSpPr>
            <p:cNvPr id="25" name="Forme libre 6">
              <a:extLst>
                <a:ext uri="{FF2B5EF4-FFF2-40B4-BE49-F238E27FC236}">
                  <a16:creationId xmlns:a16="http://schemas.microsoft.com/office/drawing/2014/main" id="{A9C53936-B93A-4CF6-8766-2FA93ACFEBE3}"/>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noProof="0" dirty="0"/>
            </a:p>
          </p:txBody>
        </p:sp>
        <p:sp>
          <p:nvSpPr>
            <p:cNvPr id="26" name="Forme libre 7">
              <a:extLst>
                <a:ext uri="{FF2B5EF4-FFF2-40B4-BE49-F238E27FC236}">
                  <a16:creationId xmlns:a16="http://schemas.microsoft.com/office/drawing/2014/main" id="{5776DEA2-5422-4F51-B359-652B71274D31}"/>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noProof="0" dirty="0"/>
            </a:p>
          </p:txBody>
        </p:sp>
      </p:gr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solidFill>
                <a:schemeClr val="bg1"/>
              </a:solidFill>
            </a:endParaRPr>
          </a:p>
        </p:txBody>
      </p:sp>
      <p:pic>
        <p:nvPicPr>
          <p:cNvPr id="8" name="Image 7">
            <a:extLst>
              <a:ext uri="{FF2B5EF4-FFF2-40B4-BE49-F238E27FC236}">
                <a16:creationId xmlns:a16="http://schemas.microsoft.com/office/drawing/2014/main" id="{676C557E-B5A7-4416-BCC0-5743550BF152}"/>
              </a:ext>
            </a:extLst>
          </p:cNvPr>
          <p:cNvPicPr>
            <a:picLocks noChangeAspect="1"/>
          </p:cNvPicPr>
          <p:nvPr userDrawn="1"/>
        </p:nvPicPr>
        <p:blipFill>
          <a:blip r:embed="rId2">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15" name="Ovale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16" name="Espace réservé du numéro de diapositive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rtlCol="0"/>
          <a:lstStyle>
            <a:lvl1pPr algn="ctr">
              <a:defRPr sz="900">
                <a:solidFill>
                  <a:schemeClr val="bg1"/>
                </a:solidFill>
                <a:latin typeface="+mn-lt"/>
              </a:defRPr>
            </a:lvl1pPr>
          </a:lstStyle>
          <a:p>
            <a:pPr rtl="0"/>
            <a:fld id="{9EC71654-96A5-4280-94F3-931C61A9F92C}" type="slidenum">
              <a:rPr lang="fr-FR" noProof="0" smtClean="0"/>
              <a:pPr rtl="0"/>
              <a:t>‹N°›</a:t>
            </a:fld>
            <a:endParaRPr lang="fr-FR" noProof="0" dirty="0"/>
          </a:p>
        </p:txBody>
      </p:sp>
      <p:sp>
        <p:nvSpPr>
          <p:cNvPr id="4" name="Titre 3">
            <a:extLst>
              <a:ext uri="{FF2B5EF4-FFF2-40B4-BE49-F238E27FC236}">
                <a16:creationId xmlns:a16="http://schemas.microsoft.com/office/drawing/2014/main" id="{48706DBD-D7E1-4734-A193-C7FE296EA001}"/>
              </a:ext>
            </a:extLst>
          </p:cNvPr>
          <p:cNvSpPr>
            <a:spLocks noGrp="1"/>
          </p:cNvSpPr>
          <p:nvPr>
            <p:ph type="title"/>
          </p:nvPr>
        </p:nvSpPr>
        <p:spPr>
          <a:xfrm>
            <a:off x="515938" y="365125"/>
            <a:ext cx="10837862" cy="1325563"/>
          </a:xfrm>
        </p:spPr>
        <p:txBody>
          <a:bodyPr rtlCol="0"/>
          <a:lstStyle/>
          <a:p>
            <a:pPr rtl="0"/>
            <a:r>
              <a:rPr lang="fr-FR" noProof="0"/>
              <a:t>Modifiez le style du titre</a:t>
            </a:r>
            <a:endParaRPr lang="fr-FR" noProof="0" dirty="0"/>
          </a:p>
        </p:txBody>
      </p:sp>
      <p:sp>
        <p:nvSpPr>
          <p:cNvPr id="27" name="Espace réservé du contenu 2">
            <a:extLst>
              <a:ext uri="{FF2B5EF4-FFF2-40B4-BE49-F238E27FC236}">
                <a16:creationId xmlns:a16="http://schemas.microsoft.com/office/drawing/2014/main" id="{1A1F33A2-66F7-4D85-99DD-7B00F265AC6D}"/>
              </a:ext>
            </a:extLst>
          </p:cNvPr>
          <p:cNvSpPr>
            <a:spLocks noGrp="1"/>
          </p:cNvSpPr>
          <p:nvPr>
            <p:ph idx="1"/>
          </p:nvPr>
        </p:nvSpPr>
        <p:spPr>
          <a:xfrm>
            <a:off x="515938" y="1825625"/>
            <a:ext cx="10837862" cy="4351338"/>
          </a:xfrm>
        </p:spPr>
        <p:txBody>
          <a:bodyPr rtlCol="0"/>
          <a:lstStyle/>
          <a:p>
            <a:pPr lvl="0" rtl="0"/>
            <a:r>
              <a:rPr lang="fr-FR" noProof="0"/>
              <a:t>Cliquez pour modifier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endParaRPr lang="fr-FR" noProof="0" dirty="0"/>
          </a:p>
        </p:txBody>
      </p:sp>
    </p:spTree>
    <p:extLst>
      <p:ext uri="{BB962C8B-B14F-4D97-AF65-F5344CB8AC3E}">
        <p14:creationId xmlns:p14="http://schemas.microsoft.com/office/powerpoint/2010/main" val="280385773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ux contenus">
    <p:spTree>
      <p:nvGrpSpPr>
        <p:cNvPr id="1" name=""/>
        <p:cNvGrpSpPr/>
        <p:nvPr/>
      </p:nvGrpSpPr>
      <p:grpSpPr>
        <a:xfrm>
          <a:off x="0" y="0"/>
          <a:ext cx="0" cy="0"/>
          <a:chOff x="0" y="0"/>
          <a:chExt cx="0" cy="0"/>
        </a:xfrm>
      </p:grpSpPr>
      <p:grpSp>
        <p:nvGrpSpPr>
          <p:cNvPr id="18" name="Groupe 17">
            <a:extLst>
              <a:ext uri="{FF2B5EF4-FFF2-40B4-BE49-F238E27FC236}">
                <a16:creationId xmlns:a16="http://schemas.microsoft.com/office/drawing/2014/main" id="{C2A6B906-ACDA-40FD-8AC8-0B693AB12796}"/>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19" name="Forme libre 5">
              <a:extLst>
                <a:ext uri="{FF2B5EF4-FFF2-40B4-BE49-F238E27FC236}">
                  <a16:creationId xmlns:a16="http://schemas.microsoft.com/office/drawing/2014/main" id="{717F7366-5A99-4065-90C2-AE7DF5DD0F44}"/>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noProof="0" dirty="0"/>
            </a:p>
          </p:txBody>
        </p:sp>
        <p:sp>
          <p:nvSpPr>
            <p:cNvPr id="20" name="Forme libre 6">
              <a:extLst>
                <a:ext uri="{FF2B5EF4-FFF2-40B4-BE49-F238E27FC236}">
                  <a16:creationId xmlns:a16="http://schemas.microsoft.com/office/drawing/2014/main" id="{90A089CA-63B9-4456-B0B1-17C75EBFB982}"/>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noProof="0" dirty="0"/>
            </a:p>
          </p:txBody>
        </p:sp>
        <p:sp>
          <p:nvSpPr>
            <p:cNvPr id="22" name="Forme libre 7">
              <a:extLst>
                <a:ext uri="{FF2B5EF4-FFF2-40B4-BE49-F238E27FC236}">
                  <a16:creationId xmlns:a16="http://schemas.microsoft.com/office/drawing/2014/main" id="{8D36B2D1-BCFE-43FC-8743-7B7A30E1AD5D}"/>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noProof="0" dirty="0"/>
            </a:p>
          </p:txBody>
        </p:sp>
      </p:gr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solidFill>
                <a:schemeClr val="bg1"/>
              </a:solidFill>
            </a:endParaRPr>
          </a:p>
        </p:txBody>
      </p:sp>
      <p:pic>
        <p:nvPicPr>
          <p:cNvPr id="8" name="Image 7">
            <a:extLst>
              <a:ext uri="{FF2B5EF4-FFF2-40B4-BE49-F238E27FC236}">
                <a16:creationId xmlns:a16="http://schemas.microsoft.com/office/drawing/2014/main" id="{676C557E-B5A7-4416-BCC0-5743550BF152}"/>
              </a:ext>
            </a:extLst>
          </p:cNvPr>
          <p:cNvPicPr>
            <a:picLocks noChangeAspect="1"/>
          </p:cNvPicPr>
          <p:nvPr userDrawn="1"/>
        </p:nvPicPr>
        <p:blipFill>
          <a:blip r:embed="rId2">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15" name="Ovale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16" name="Espace réservé du numéro de diapositive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rtlCol="0"/>
          <a:lstStyle>
            <a:lvl1pPr algn="ctr">
              <a:defRPr sz="900">
                <a:solidFill>
                  <a:schemeClr val="bg1"/>
                </a:solidFill>
                <a:latin typeface="+mn-lt"/>
              </a:defRPr>
            </a:lvl1pPr>
          </a:lstStyle>
          <a:p>
            <a:pPr rtl="0"/>
            <a:fld id="{9EC71654-96A5-4280-94F3-931C61A9F92C}" type="slidenum">
              <a:rPr lang="fr-FR" noProof="0" smtClean="0"/>
              <a:pPr rtl="0"/>
              <a:t>‹N°›</a:t>
            </a:fld>
            <a:endParaRPr lang="fr-FR" noProof="0" dirty="0"/>
          </a:p>
        </p:txBody>
      </p:sp>
      <p:sp>
        <p:nvSpPr>
          <p:cNvPr id="2" name="Titre 1">
            <a:extLst>
              <a:ext uri="{FF2B5EF4-FFF2-40B4-BE49-F238E27FC236}">
                <a16:creationId xmlns:a16="http://schemas.microsoft.com/office/drawing/2014/main" id="{ED1E32FD-35A0-490A-BE40-FBF894A7EC77}"/>
              </a:ext>
            </a:extLst>
          </p:cNvPr>
          <p:cNvSpPr>
            <a:spLocks noGrp="1"/>
          </p:cNvSpPr>
          <p:nvPr>
            <p:ph type="title"/>
          </p:nvPr>
        </p:nvSpPr>
        <p:spPr>
          <a:xfrm>
            <a:off x="515938" y="365125"/>
            <a:ext cx="10837862" cy="1325563"/>
          </a:xfrm>
        </p:spPr>
        <p:txBody>
          <a:bodyPr rtlCol="0"/>
          <a:lstStyle/>
          <a:p>
            <a:pPr rtl="0"/>
            <a:r>
              <a:rPr lang="fr-FR" noProof="0"/>
              <a:t>Modifiez le style du titre</a:t>
            </a:r>
            <a:endParaRPr lang="fr-FR" noProof="0" dirty="0"/>
          </a:p>
        </p:txBody>
      </p:sp>
      <p:sp>
        <p:nvSpPr>
          <p:cNvPr id="14" name="Espace réservé du contenu 2">
            <a:extLst>
              <a:ext uri="{FF2B5EF4-FFF2-40B4-BE49-F238E27FC236}">
                <a16:creationId xmlns:a16="http://schemas.microsoft.com/office/drawing/2014/main" id="{079DA8F4-EDD3-4D62-A90B-8C3C1AFB0083}"/>
              </a:ext>
            </a:extLst>
          </p:cNvPr>
          <p:cNvSpPr>
            <a:spLocks noGrp="1"/>
          </p:cNvSpPr>
          <p:nvPr>
            <p:ph sz="half" idx="1"/>
          </p:nvPr>
        </p:nvSpPr>
        <p:spPr>
          <a:xfrm>
            <a:off x="515938" y="1825625"/>
            <a:ext cx="5503862" cy="4351338"/>
          </a:xfrm>
        </p:spPr>
        <p:txBody>
          <a:bodyPr rtlCol="0"/>
          <a:lstStyle/>
          <a:p>
            <a:pPr lvl="0" rtl="0"/>
            <a:r>
              <a:rPr lang="fr-FR" noProof="0"/>
              <a:t>Cliquez pour modifier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endParaRPr lang="fr-FR" noProof="0" dirty="0"/>
          </a:p>
        </p:txBody>
      </p:sp>
      <p:sp>
        <p:nvSpPr>
          <p:cNvPr id="17" name="Espace réservé du contenu 3">
            <a:extLst>
              <a:ext uri="{FF2B5EF4-FFF2-40B4-BE49-F238E27FC236}">
                <a16:creationId xmlns:a16="http://schemas.microsoft.com/office/drawing/2014/main" id="{DA0DA994-B4A9-447A-BEBF-3EA31D3755A2}"/>
              </a:ext>
            </a:extLst>
          </p:cNvPr>
          <p:cNvSpPr>
            <a:spLocks noGrp="1"/>
          </p:cNvSpPr>
          <p:nvPr>
            <p:ph sz="half" idx="2"/>
          </p:nvPr>
        </p:nvSpPr>
        <p:spPr>
          <a:xfrm>
            <a:off x="6172200" y="1825625"/>
            <a:ext cx="5181600" cy="4351338"/>
          </a:xfrm>
        </p:spPr>
        <p:txBody>
          <a:bodyPr rtlCol="0"/>
          <a:lstStyle/>
          <a:p>
            <a:pPr lvl="0" rtl="0"/>
            <a:r>
              <a:rPr lang="fr-FR" noProof="0"/>
              <a:t>Cliquez pour modifier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endParaRPr lang="fr-FR" noProof="0" dirty="0"/>
          </a:p>
        </p:txBody>
      </p:sp>
    </p:spTree>
    <p:extLst>
      <p:ext uri="{BB962C8B-B14F-4D97-AF65-F5344CB8AC3E}">
        <p14:creationId xmlns:p14="http://schemas.microsoft.com/office/powerpoint/2010/main" val="346161852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mparaison">
    <p:spTree>
      <p:nvGrpSpPr>
        <p:cNvPr id="1" name=""/>
        <p:cNvGrpSpPr/>
        <p:nvPr/>
      </p:nvGrpSpPr>
      <p:grpSpPr>
        <a:xfrm>
          <a:off x="0" y="0"/>
          <a:ext cx="0" cy="0"/>
          <a:chOff x="0" y="0"/>
          <a:chExt cx="0" cy="0"/>
        </a:xfrm>
      </p:grpSpPr>
      <p:grpSp>
        <p:nvGrpSpPr>
          <p:cNvPr id="20" name="Groupe 19">
            <a:extLst>
              <a:ext uri="{FF2B5EF4-FFF2-40B4-BE49-F238E27FC236}">
                <a16:creationId xmlns:a16="http://schemas.microsoft.com/office/drawing/2014/main" id="{616F52B4-215E-4237-893C-E22B23804744}"/>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22" name="Forme libre 5">
              <a:extLst>
                <a:ext uri="{FF2B5EF4-FFF2-40B4-BE49-F238E27FC236}">
                  <a16:creationId xmlns:a16="http://schemas.microsoft.com/office/drawing/2014/main" id="{B7C40C77-B795-4B07-B92D-2E8A56635773}"/>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noProof="0" dirty="0"/>
            </a:p>
          </p:txBody>
        </p:sp>
        <p:sp>
          <p:nvSpPr>
            <p:cNvPr id="23" name="Forme libre 6">
              <a:extLst>
                <a:ext uri="{FF2B5EF4-FFF2-40B4-BE49-F238E27FC236}">
                  <a16:creationId xmlns:a16="http://schemas.microsoft.com/office/drawing/2014/main" id="{6E703A1E-5F10-4BB5-9D52-77CB6F5994C0}"/>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noProof="0" dirty="0"/>
            </a:p>
          </p:txBody>
        </p:sp>
        <p:sp>
          <p:nvSpPr>
            <p:cNvPr id="24" name="Forme libre 7">
              <a:extLst>
                <a:ext uri="{FF2B5EF4-FFF2-40B4-BE49-F238E27FC236}">
                  <a16:creationId xmlns:a16="http://schemas.microsoft.com/office/drawing/2014/main" id="{22CEE04C-09CE-41CF-937D-EC2D3C23ECC6}"/>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noProof="0" dirty="0"/>
            </a:p>
          </p:txBody>
        </p:sp>
      </p:gr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solidFill>
                <a:schemeClr val="bg1"/>
              </a:solidFill>
            </a:endParaRPr>
          </a:p>
        </p:txBody>
      </p:sp>
      <p:pic>
        <p:nvPicPr>
          <p:cNvPr id="8" name="Image 7">
            <a:extLst>
              <a:ext uri="{FF2B5EF4-FFF2-40B4-BE49-F238E27FC236}">
                <a16:creationId xmlns:a16="http://schemas.microsoft.com/office/drawing/2014/main" id="{676C557E-B5A7-4416-BCC0-5743550BF152}"/>
              </a:ext>
            </a:extLst>
          </p:cNvPr>
          <p:cNvPicPr>
            <a:picLocks noChangeAspect="1"/>
          </p:cNvPicPr>
          <p:nvPr userDrawn="1"/>
        </p:nvPicPr>
        <p:blipFill>
          <a:blip r:embed="rId2">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15" name="Ovale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16" name="Espace réservé du numéro de diapositive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rtlCol="0"/>
          <a:lstStyle>
            <a:lvl1pPr algn="ctr">
              <a:defRPr sz="900">
                <a:solidFill>
                  <a:schemeClr val="bg1"/>
                </a:solidFill>
                <a:latin typeface="+mn-lt"/>
              </a:defRPr>
            </a:lvl1pPr>
          </a:lstStyle>
          <a:p>
            <a:pPr rtl="0"/>
            <a:fld id="{9EC71654-96A5-4280-94F3-931C61A9F92C}" type="slidenum">
              <a:rPr lang="fr-FR" noProof="0" smtClean="0"/>
              <a:pPr rtl="0"/>
              <a:t>‹N°›</a:t>
            </a:fld>
            <a:endParaRPr lang="fr-FR" noProof="0" dirty="0"/>
          </a:p>
        </p:txBody>
      </p:sp>
      <p:sp>
        <p:nvSpPr>
          <p:cNvPr id="2" name="Titre 1">
            <a:extLst>
              <a:ext uri="{FF2B5EF4-FFF2-40B4-BE49-F238E27FC236}">
                <a16:creationId xmlns:a16="http://schemas.microsoft.com/office/drawing/2014/main" id="{ED1E32FD-35A0-490A-BE40-FBF894A7EC77}"/>
              </a:ext>
            </a:extLst>
          </p:cNvPr>
          <p:cNvSpPr>
            <a:spLocks noGrp="1"/>
          </p:cNvSpPr>
          <p:nvPr>
            <p:ph type="title"/>
          </p:nvPr>
        </p:nvSpPr>
        <p:spPr>
          <a:xfrm>
            <a:off x="515938" y="365125"/>
            <a:ext cx="10837862" cy="1325563"/>
          </a:xfrm>
        </p:spPr>
        <p:txBody>
          <a:bodyPr rtlCol="0"/>
          <a:lstStyle/>
          <a:p>
            <a:pPr rtl="0"/>
            <a:r>
              <a:rPr lang="fr-FR" noProof="0"/>
              <a:t>Modifiez le style du titre</a:t>
            </a:r>
            <a:endParaRPr lang="fr-FR" noProof="0" dirty="0"/>
          </a:p>
        </p:txBody>
      </p:sp>
      <p:sp>
        <p:nvSpPr>
          <p:cNvPr id="14" name="Espace réservé du texte 2">
            <a:extLst>
              <a:ext uri="{FF2B5EF4-FFF2-40B4-BE49-F238E27FC236}">
                <a16:creationId xmlns:a16="http://schemas.microsoft.com/office/drawing/2014/main" id="{774CF4BA-8DCB-42CF-A2C4-D6AF95EE3F54}"/>
              </a:ext>
            </a:extLst>
          </p:cNvPr>
          <p:cNvSpPr>
            <a:spLocks noGrp="1"/>
          </p:cNvSpPr>
          <p:nvPr>
            <p:ph type="body" idx="1"/>
          </p:nvPr>
        </p:nvSpPr>
        <p:spPr>
          <a:xfrm>
            <a:off x="515938" y="1681163"/>
            <a:ext cx="5157787" cy="823912"/>
          </a:xfrm>
        </p:spPr>
        <p:txBody>
          <a:bodyPr rtlCol="0" anchor="b"/>
          <a:lstStyle>
            <a:lvl1pPr marL="0" indent="0">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Cliquez pour modifier les styles du texte du masque</a:t>
            </a:r>
          </a:p>
        </p:txBody>
      </p:sp>
      <p:sp>
        <p:nvSpPr>
          <p:cNvPr id="17" name="Espace réservé du contenu 3">
            <a:extLst>
              <a:ext uri="{FF2B5EF4-FFF2-40B4-BE49-F238E27FC236}">
                <a16:creationId xmlns:a16="http://schemas.microsoft.com/office/drawing/2014/main" id="{67BA8B6E-A28D-4658-8C91-6CA7BD539B85}"/>
              </a:ext>
            </a:extLst>
          </p:cNvPr>
          <p:cNvSpPr>
            <a:spLocks noGrp="1"/>
          </p:cNvSpPr>
          <p:nvPr>
            <p:ph sz="half" idx="2"/>
          </p:nvPr>
        </p:nvSpPr>
        <p:spPr>
          <a:xfrm>
            <a:off x="515938" y="2505075"/>
            <a:ext cx="5157787" cy="3684588"/>
          </a:xfrm>
        </p:spPr>
        <p:txBody>
          <a:bodyPr rtlCol="0"/>
          <a:lstStyle/>
          <a:p>
            <a:pPr lvl="0" rtl="0"/>
            <a:r>
              <a:rPr lang="fr-FR" noProof="0"/>
              <a:t>Cliquez pour modifier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endParaRPr lang="fr-FR" noProof="0" dirty="0"/>
          </a:p>
        </p:txBody>
      </p:sp>
      <p:sp>
        <p:nvSpPr>
          <p:cNvPr id="18" name="Espace réservé du texte 4">
            <a:extLst>
              <a:ext uri="{FF2B5EF4-FFF2-40B4-BE49-F238E27FC236}">
                <a16:creationId xmlns:a16="http://schemas.microsoft.com/office/drawing/2014/main" id="{F73B3215-82DB-4DBF-9E77-3AE2308C6920}"/>
              </a:ext>
            </a:extLst>
          </p:cNvPr>
          <p:cNvSpPr>
            <a:spLocks noGrp="1"/>
          </p:cNvSpPr>
          <p:nvPr>
            <p:ph type="body" sz="quarter" idx="3"/>
          </p:nvPr>
        </p:nvSpPr>
        <p:spPr>
          <a:xfrm>
            <a:off x="6172200" y="1681163"/>
            <a:ext cx="5183188" cy="823912"/>
          </a:xfrm>
        </p:spPr>
        <p:txBody>
          <a:bodyPr rtlCol="0" anchor="b"/>
          <a:lstStyle>
            <a:lvl1pPr marL="0" indent="0">
              <a:buNone/>
              <a:defRPr sz="2400" b="1">
                <a:solidFill>
                  <a:schemeClr val="accent5"/>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Cliquez pour modifier les styles du texte du masque</a:t>
            </a:r>
          </a:p>
        </p:txBody>
      </p:sp>
      <p:sp>
        <p:nvSpPr>
          <p:cNvPr id="19" name="Espace réservé du contenu 5">
            <a:extLst>
              <a:ext uri="{FF2B5EF4-FFF2-40B4-BE49-F238E27FC236}">
                <a16:creationId xmlns:a16="http://schemas.microsoft.com/office/drawing/2014/main" id="{8DFD34E8-36CC-4FFE-926B-C170208FEDB8}"/>
              </a:ext>
            </a:extLst>
          </p:cNvPr>
          <p:cNvSpPr>
            <a:spLocks noGrp="1"/>
          </p:cNvSpPr>
          <p:nvPr>
            <p:ph sz="quarter" idx="4"/>
          </p:nvPr>
        </p:nvSpPr>
        <p:spPr>
          <a:xfrm>
            <a:off x="6172200" y="2505075"/>
            <a:ext cx="5183188" cy="3684588"/>
          </a:xfrm>
        </p:spPr>
        <p:txBody>
          <a:bodyPr rtlCol="0"/>
          <a:lstStyle/>
          <a:p>
            <a:pPr lvl="0" rtl="0"/>
            <a:r>
              <a:rPr lang="fr-FR" noProof="0"/>
              <a:t>Cliquez pour modifier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endParaRPr lang="fr-FR" noProof="0" dirty="0"/>
          </a:p>
        </p:txBody>
      </p:sp>
    </p:spTree>
    <p:extLst>
      <p:ext uri="{BB962C8B-B14F-4D97-AF65-F5344CB8AC3E}">
        <p14:creationId xmlns:p14="http://schemas.microsoft.com/office/powerpoint/2010/main" val="247631961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mage avec légende">
    <p:spTree>
      <p:nvGrpSpPr>
        <p:cNvPr id="1" name=""/>
        <p:cNvGrpSpPr/>
        <p:nvPr/>
      </p:nvGrpSpPr>
      <p:grpSpPr>
        <a:xfrm>
          <a:off x="0" y="0"/>
          <a:ext cx="0" cy="0"/>
          <a:chOff x="0" y="0"/>
          <a:chExt cx="0" cy="0"/>
        </a:xfrm>
      </p:grpSpPr>
      <p:sp>
        <p:nvSpPr>
          <p:cNvPr id="22" name="Espace réservé d’image 21">
            <a:extLst>
              <a:ext uri="{FF2B5EF4-FFF2-40B4-BE49-F238E27FC236}">
                <a16:creationId xmlns:a16="http://schemas.microsoft.com/office/drawing/2014/main" id="{C57825D7-DD33-4B70-BBBE-D46E7A5352EC}"/>
              </a:ext>
            </a:extLst>
          </p:cNvPr>
          <p:cNvSpPr>
            <a:spLocks noGrp="1"/>
          </p:cNvSpPr>
          <p:nvPr>
            <p:ph type="pic" idx="1"/>
          </p:nvPr>
        </p:nvSpPr>
        <p:spPr>
          <a:xfrm>
            <a:off x="6096000" y="768485"/>
            <a:ext cx="5305662" cy="5305662"/>
          </a:xfrm>
          <a:custGeom>
            <a:avLst/>
            <a:gdLst>
              <a:gd name="connsiteX0" fmla="*/ 2652831 w 5305662"/>
              <a:gd name="connsiteY0" fmla="*/ 0 h 5305662"/>
              <a:gd name="connsiteX1" fmla="*/ 5305662 w 5305662"/>
              <a:gd name="connsiteY1" fmla="*/ 2652831 h 5305662"/>
              <a:gd name="connsiteX2" fmla="*/ 2652831 w 5305662"/>
              <a:gd name="connsiteY2" fmla="*/ 5305662 h 5305662"/>
              <a:gd name="connsiteX3" fmla="*/ 0 w 5305662"/>
              <a:gd name="connsiteY3" fmla="*/ 2652831 h 5305662"/>
              <a:gd name="connsiteX4" fmla="*/ 2652831 w 5305662"/>
              <a:gd name="connsiteY4" fmla="*/ 0 h 53056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5662" h="5305662">
                <a:moveTo>
                  <a:pt x="2652831" y="0"/>
                </a:moveTo>
                <a:cubicBezTo>
                  <a:pt x="4117949" y="0"/>
                  <a:pt x="5305662" y="1187713"/>
                  <a:pt x="5305662" y="2652831"/>
                </a:cubicBezTo>
                <a:cubicBezTo>
                  <a:pt x="5305662" y="4117949"/>
                  <a:pt x="4117949" y="5305662"/>
                  <a:pt x="2652831" y="5305662"/>
                </a:cubicBezTo>
                <a:cubicBezTo>
                  <a:pt x="1187713" y="5305662"/>
                  <a:pt x="0" y="4117949"/>
                  <a:pt x="0" y="2652831"/>
                </a:cubicBezTo>
                <a:cubicBezTo>
                  <a:pt x="0" y="1187713"/>
                  <a:pt x="1187713" y="0"/>
                  <a:pt x="2652831" y="0"/>
                </a:cubicBezTo>
                <a:close/>
              </a:path>
            </a:pathLst>
          </a:custGeom>
          <a:solidFill>
            <a:schemeClr val="bg2"/>
          </a:solidFill>
        </p:spPr>
        <p:txBody>
          <a:bodyPr wrap="square" rtlCol="0" anchor="ctr">
            <a:noAutofit/>
          </a:bodyPr>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fr-FR" noProof="0"/>
              <a:t>Cliquez sur l'icône pour ajouter une image</a:t>
            </a:r>
            <a:endParaRPr lang="fr-FR" noProof="0" dirty="0"/>
          </a:p>
        </p:txBody>
      </p:sp>
      <p:grpSp>
        <p:nvGrpSpPr>
          <p:cNvPr id="14" name="Groupe 13">
            <a:extLst>
              <a:ext uri="{FF2B5EF4-FFF2-40B4-BE49-F238E27FC236}">
                <a16:creationId xmlns:a16="http://schemas.microsoft.com/office/drawing/2014/main" id="{0DC2055F-AE3F-46BE-B57E-A0F1A86D1C36}"/>
              </a:ext>
            </a:extLst>
          </p:cNvPr>
          <p:cNvGrpSpPr/>
          <p:nvPr userDrawn="1"/>
        </p:nvGrpSpPr>
        <p:grpSpPr>
          <a:xfrm flipH="1">
            <a:off x="5400786" y="-2003509"/>
            <a:ext cx="8917229" cy="10769768"/>
            <a:chOff x="11114088" y="2241550"/>
            <a:chExt cx="1905000" cy="2354263"/>
          </a:xfrm>
          <a:solidFill>
            <a:schemeClr val="bg2">
              <a:alpha val="91000"/>
            </a:schemeClr>
          </a:solidFill>
        </p:grpSpPr>
        <p:sp>
          <p:nvSpPr>
            <p:cNvPr id="15" name="Forme libre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noProof="0" dirty="0"/>
            </a:p>
          </p:txBody>
        </p:sp>
        <p:sp>
          <p:nvSpPr>
            <p:cNvPr id="16" name="Forme libre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noProof="0" dirty="0"/>
            </a:p>
          </p:txBody>
        </p:sp>
      </p:grpSp>
      <p:sp>
        <p:nvSpPr>
          <p:cNvPr id="19" name="Titre 1">
            <a:extLst>
              <a:ext uri="{FF2B5EF4-FFF2-40B4-BE49-F238E27FC236}">
                <a16:creationId xmlns:a16="http://schemas.microsoft.com/office/drawing/2014/main" id="{19A1397F-1946-4CBE-9EC5-159C3CBC78B6}"/>
              </a:ext>
            </a:extLst>
          </p:cNvPr>
          <p:cNvSpPr>
            <a:spLocks noGrp="1"/>
          </p:cNvSpPr>
          <p:nvPr>
            <p:ph type="title"/>
          </p:nvPr>
        </p:nvSpPr>
        <p:spPr>
          <a:xfrm>
            <a:off x="839788" y="457200"/>
            <a:ext cx="3932237" cy="1600200"/>
          </a:xfrm>
        </p:spPr>
        <p:txBody>
          <a:bodyPr rtlCol="0" anchor="b"/>
          <a:lstStyle>
            <a:lvl1pPr>
              <a:defRPr sz="3200"/>
            </a:lvl1pPr>
          </a:lstStyle>
          <a:p>
            <a:pPr rtl="0"/>
            <a:r>
              <a:rPr lang="fr-FR" noProof="0"/>
              <a:t>Modifiez le style du titre</a:t>
            </a:r>
            <a:endParaRPr lang="fr-FR" noProof="0" dirty="0"/>
          </a:p>
        </p:txBody>
      </p:sp>
      <p:sp>
        <p:nvSpPr>
          <p:cNvPr id="20" name="Espace réservé du texte 3">
            <a:extLst>
              <a:ext uri="{FF2B5EF4-FFF2-40B4-BE49-F238E27FC236}">
                <a16:creationId xmlns:a16="http://schemas.microsoft.com/office/drawing/2014/main" id="{C535F2AB-153E-44A9-97BE-00553BEC1770}"/>
              </a:ext>
            </a:extLst>
          </p:cNvPr>
          <p:cNvSpPr>
            <a:spLocks noGrp="1"/>
          </p:cNvSpPr>
          <p:nvPr>
            <p:ph type="body" sz="half" idx="2"/>
          </p:nvPr>
        </p:nvSpPr>
        <p:spPr>
          <a:xfrm>
            <a:off x="839788" y="2057400"/>
            <a:ext cx="3932237" cy="3811588"/>
          </a:xfrm>
        </p:spPr>
        <p:txBody>
          <a:bodyPr rtlCol="0"/>
          <a:lstStyle>
            <a:lvl1pPr marL="0" indent="0">
              <a:buFont typeface="Arial" panose="020B0604020202020204" pitchFamily="34" charse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fr-FR" noProof="0"/>
              <a:t>Cliquez pour modifier les styles du texte du masque</a:t>
            </a:r>
          </a:p>
        </p:txBody>
      </p:sp>
    </p:spTree>
    <p:extLst>
      <p:ext uri="{BB962C8B-B14F-4D97-AF65-F5344CB8AC3E}">
        <p14:creationId xmlns:p14="http://schemas.microsoft.com/office/powerpoint/2010/main" val="176897048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ntenu avec légende">
    <p:spTree>
      <p:nvGrpSpPr>
        <p:cNvPr id="1" name=""/>
        <p:cNvGrpSpPr/>
        <p:nvPr/>
      </p:nvGrpSpPr>
      <p:grpSpPr>
        <a:xfrm>
          <a:off x="0" y="0"/>
          <a:ext cx="0" cy="0"/>
          <a:chOff x="0" y="0"/>
          <a:chExt cx="0" cy="0"/>
        </a:xfrm>
      </p:grpSpPr>
      <p:grpSp>
        <p:nvGrpSpPr>
          <p:cNvPr id="19" name="Groupe 18">
            <a:extLst>
              <a:ext uri="{FF2B5EF4-FFF2-40B4-BE49-F238E27FC236}">
                <a16:creationId xmlns:a16="http://schemas.microsoft.com/office/drawing/2014/main" id="{9F866E5C-B8AA-4805-B232-831BA01AAF16}"/>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20" name="Forme libre 5">
              <a:extLst>
                <a:ext uri="{FF2B5EF4-FFF2-40B4-BE49-F238E27FC236}">
                  <a16:creationId xmlns:a16="http://schemas.microsoft.com/office/drawing/2014/main" id="{F98614F0-2DA3-4F29-8CB3-D61424AC8506}"/>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noProof="0" dirty="0"/>
            </a:p>
          </p:txBody>
        </p:sp>
        <p:sp>
          <p:nvSpPr>
            <p:cNvPr id="22" name="Forme libre 6">
              <a:extLst>
                <a:ext uri="{FF2B5EF4-FFF2-40B4-BE49-F238E27FC236}">
                  <a16:creationId xmlns:a16="http://schemas.microsoft.com/office/drawing/2014/main" id="{66D52F08-13EC-4AB4-BB79-89A5395A03BF}"/>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noProof="0" dirty="0"/>
            </a:p>
          </p:txBody>
        </p:sp>
        <p:sp>
          <p:nvSpPr>
            <p:cNvPr id="23" name="Forme libre 7">
              <a:extLst>
                <a:ext uri="{FF2B5EF4-FFF2-40B4-BE49-F238E27FC236}">
                  <a16:creationId xmlns:a16="http://schemas.microsoft.com/office/drawing/2014/main" id="{2544236D-8C3A-41EF-9A68-C84A8A7D0F5A}"/>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noProof="0" dirty="0"/>
            </a:p>
          </p:txBody>
        </p:sp>
      </p:gr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solidFill>
                <a:schemeClr val="bg1"/>
              </a:solidFill>
            </a:endParaRPr>
          </a:p>
        </p:txBody>
      </p:sp>
      <p:pic>
        <p:nvPicPr>
          <p:cNvPr id="8" name="Image 7">
            <a:extLst>
              <a:ext uri="{FF2B5EF4-FFF2-40B4-BE49-F238E27FC236}">
                <a16:creationId xmlns:a16="http://schemas.microsoft.com/office/drawing/2014/main" id="{676C557E-B5A7-4416-BCC0-5743550BF152}"/>
              </a:ext>
            </a:extLst>
          </p:cNvPr>
          <p:cNvPicPr>
            <a:picLocks noChangeAspect="1"/>
          </p:cNvPicPr>
          <p:nvPr userDrawn="1"/>
        </p:nvPicPr>
        <p:blipFill>
          <a:blip r:embed="rId2">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15" name="Ovale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16" name="Espace réservé du numéro de diapositive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rtlCol="0"/>
          <a:lstStyle>
            <a:lvl1pPr algn="ctr">
              <a:defRPr sz="900">
                <a:solidFill>
                  <a:schemeClr val="bg1"/>
                </a:solidFill>
                <a:latin typeface="+mn-lt"/>
              </a:defRPr>
            </a:lvl1pPr>
          </a:lstStyle>
          <a:p>
            <a:pPr rtl="0"/>
            <a:fld id="{9EC71654-96A5-4280-94F3-931C61A9F92C}" type="slidenum">
              <a:rPr lang="fr-FR" noProof="0" smtClean="0"/>
              <a:pPr rtl="0"/>
              <a:t>‹N°›</a:t>
            </a:fld>
            <a:endParaRPr lang="fr-FR" noProof="0" dirty="0"/>
          </a:p>
        </p:txBody>
      </p:sp>
      <p:sp>
        <p:nvSpPr>
          <p:cNvPr id="14" name="Titre 1">
            <a:extLst>
              <a:ext uri="{FF2B5EF4-FFF2-40B4-BE49-F238E27FC236}">
                <a16:creationId xmlns:a16="http://schemas.microsoft.com/office/drawing/2014/main" id="{9009D5C6-6206-4291-8037-67DC025F0B4C}"/>
              </a:ext>
            </a:extLst>
          </p:cNvPr>
          <p:cNvSpPr>
            <a:spLocks noGrp="1"/>
          </p:cNvSpPr>
          <p:nvPr>
            <p:ph type="title"/>
          </p:nvPr>
        </p:nvSpPr>
        <p:spPr>
          <a:xfrm>
            <a:off x="839788" y="457200"/>
            <a:ext cx="3932237" cy="1600200"/>
          </a:xfrm>
        </p:spPr>
        <p:txBody>
          <a:bodyPr rtlCol="0" anchor="b"/>
          <a:lstStyle>
            <a:lvl1pPr>
              <a:defRPr sz="3200"/>
            </a:lvl1pPr>
          </a:lstStyle>
          <a:p>
            <a:pPr rtl="0"/>
            <a:r>
              <a:rPr lang="fr-FR" noProof="0"/>
              <a:t>Modifiez le style du titre</a:t>
            </a:r>
            <a:endParaRPr lang="fr-FR" noProof="0" dirty="0"/>
          </a:p>
        </p:txBody>
      </p:sp>
      <p:sp>
        <p:nvSpPr>
          <p:cNvPr id="17" name="Espace réservé du texte 3">
            <a:extLst>
              <a:ext uri="{FF2B5EF4-FFF2-40B4-BE49-F238E27FC236}">
                <a16:creationId xmlns:a16="http://schemas.microsoft.com/office/drawing/2014/main" id="{BEB643FD-AA85-4A43-8EBD-AFD10DD98793}"/>
              </a:ext>
            </a:extLst>
          </p:cNvPr>
          <p:cNvSpPr>
            <a:spLocks noGrp="1"/>
          </p:cNvSpPr>
          <p:nvPr>
            <p:ph type="body" sz="half" idx="2"/>
          </p:nvPr>
        </p:nvSpPr>
        <p:spPr>
          <a:xfrm>
            <a:off x="839788" y="2057400"/>
            <a:ext cx="3932237" cy="3811588"/>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fr-FR" noProof="0"/>
              <a:t>Cliquez pour modifier les styles du texte du masque</a:t>
            </a:r>
          </a:p>
        </p:txBody>
      </p:sp>
      <p:sp>
        <p:nvSpPr>
          <p:cNvPr id="18" name="Espace réservé du contenu 2">
            <a:extLst>
              <a:ext uri="{FF2B5EF4-FFF2-40B4-BE49-F238E27FC236}">
                <a16:creationId xmlns:a16="http://schemas.microsoft.com/office/drawing/2014/main" id="{9001F313-F798-43BE-AFF0-A68C84C3640D}"/>
              </a:ext>
            </a:extLst>
          </p:cNvPr>
          <p:cNvSpPr>
            <a:spLocks noGrp="1"/>
          </p:cNvSpPr>
          <p:nvPr>
            <p:ph idx="1"/>
          </p:nvPr>
        </p:nvSpPr>
        <p:spPr>
          <a:xfrm>
            <a:off x="5183188" y="457201"/>
            <a:ext cx="6172200" cy="5403850"/>
          </a:xfrm>
        </p:spPr>
        <p:txBody>
          <a:bodyPr rtlCol="0"/>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rtl="0"/>
            <a:r>
              <a:rPr lang="fr-FR" noProof="0"/>
              <a:t>Cliquez pour modifier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endParaRPr lang="fr-FR" noProof="0" dirty="0"/>
          </a:p>
        </p:txBody>
      </p:sp>
    </p:spTree>
    <p:extLst>
      <p:ext uri="{BB962C8B-B14F-4D97-AF65-F5344CB8AC3E}">
        <p14:creationId xmlns:p14="http://schemas.microsoft.com/office/powerpoint/2010/main" val="23146406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re Slide_0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6299464-ED20-4919-8B3A-2CFAE8DA2347}"/>
              </a:ext>
            </a:extLst>
          </p:cNvPr>
          <p:cNvSpPr/>
          <p:nvPr userDrawn="1"/>
        </p:nvSpPr>
        <p:spPr>
          <a:xfrm>
            <a:off x="0" y="0"/>
            <a:ext cx="1219200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2" name="Titre 1">
            <a:extLst>
              <a:ext uri="{FF2B5EF4-FFF2-40B4-BE49-F238E27FC236}">
                <a16:creationId xmlns:a16="http://schemas.microsoft.com/office/drawing/2014/main" id="{2456FD49-C258-4333-9422-358C976A341C}"/>
              </a:ext>
            </a:extLst>
          </p:cNvPr>
          <p:cNvSpPr>
            <a:spLocks noGrp="1"/>
          </p:cNvSpPr>
          <p:nvPr>
            <p:ph type="ctrTitle" hasCustomPrompt="1"/>
          </p:nvPr>
        </p:nvSpPr>
        <p:spPr>
          <a:xfrm>
            <a:off x="6343650" y="2173288"/>
            <a:ext cx="5143500" cy="2090808"/>
          </a:xfrm>
        </p:spPr>
        <p:txBody>
          <a:bodyPr rtlCol="0" anchor="b">
            <a:noAutofit/>
          </a:bodyPr>
          <a:lstStyle>
            <a:lvl1pPr algn="l">
              <a:defRPr sz="5400" b="1" cap="all" baseline="0">
                <a:solidFill>
                  <a:schemeClr val="bg1"/>
                </a:solidFill>
                <a:latin typeface="+mj-lt"/>
              </a:defRPr>
            </a:lvl1pPr>
          </a:lstStyle>
          <a:p>
            <a:pPr rtl="0"/>
            <a:r>
              <a:rPr lang="fr-FR" noProof="0" dirty="0"/>
              <a:t>Le titre vient ici</a:t>
            </a:r>
          </a:p>
        </p:txBody>
      </p:sp>
      <p:sp>
        <p:nvSpPr>
          <p:cNvPr id="3" name="Sous-titre 2">
            <a:extLst>
              <a:ext uri="{FF2B5EF4-FFF2-40B4-BE49-F238E27FC236}">
                <a16:creationId xmlns:a16="http://schemas.microsoft.com/office/drawing/2014/main" id="{59758E15-A93D-4FB9-843D-1490E27A151B}"/>
              </a:ext>
            </a:extLst>
          </p:cNvPr>
          <p:cNvSpPr>
            <a:spLocks noGrp="1"/>
          </p:cNvSpPr>
          <p:nvPr>
            <p:ph type="subTitle" idx="1"/>
          </p:nvPr>
        </p:nvSpPr>
        <p:spPr>
          <a:xfrm>
            <a:off x="6343650" y="4279971"/>
            <a:ext cx="5143500" cy="503167"/>
          </a:xfrm>
        </p:spPr>
        <p:txBody>
          <a:bodyPr rtlCol="0">
            <a:noAutofit/>
          </a:bodyPr>
          <a:lstStyle>
            <a:lvl1pPr marL="0" indent="0" algn="l">
              <a:buNone/>
              <a:defRPr sz="1800" b="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fr-FR" noProof="0"/>
              <a:t>Modifiez le style des sous-titres du masque</a:t>
            </a:r>
            <a:endParaRPr lang="fr-FR" noProof="0" dirty="0"/>
          </a:p>
        </p:txBody>
      </p:sp>
      <p:sp>
        <p:nvSpPr>
          <p:cNvPr id="13" name="Espace réservé d’image 12">
            <a:extLst>
              <a:ext uri="{FF2B5EF4-FFF2-40B4-BE49-F238E27FC236}">
                <a16:creationId xmlns:a16="http://schemas.microsoft.com/office/drawing/2014/main" id="{BCCC559D-0EC3-432C-B397-6897B366DF36}"/>
              </a:ext>
            </a:extLst>
          </p:cNvPr>
          <p:cNvSpPr>
            <a:spLocks noGrp="1"/>
          </p:cNvSpPr>
          <p:nvPr>
            <p:ph type="pic" sz="quarter" idx="10"/>
          </p:nvPr>
        </p:nvSpPr>
        <p:spPr>
          <a:xfrm>
            <a:off x="710812" y="728545"/>
            <a:ext cx="5305661" cy="5305661"/>
          </a:xfrm>
          <a:prstGeom prst="ellipse">
            <a:avLst/>
          </a:prstGeom>
          <a:solidFill>
            <a:schemeClr val="bg2"/>
          </a:solidFill>
        </p:spPr>
        <p:txBody>
          <a:bodyPr rtlCol="0" anchor="ctr"/>
          <a:lstStyle>
            <a:lvl1pPr marL="0" indent="0" algn="ctr">
              <a:buNone/>
              <a:defRPr/>
            </a:lvl1pPr>
          </a:lstStyle>
          <a:p>
            <a:pPr rtl="0"/>
            <a:r>
              <a:rPr lang="fr-FR" noProof="0"/>
              <a:t>Cliquez sur l'icône pour ajouter une image</a:t>
            </a:r>
            <a:endParaRPr lang="fr-FR" noProof="0" dirty="0"/>
          </a:p>
        </p:txBody>
      </p:sp>
      <p:grpSp>
        <p:nvGrpSpPr>
          <p:cNvPr id="14" name="Groupe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1">
              <a:alpha val="16000"/>
            </a:schemeClr>
          </a:solidFill>
        </p:grpSpPr>
        <p:sp>
          <p:nvSpPr>
            <p:cNvPr id="15" name="Forme libre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noProof="0" dirty="0"/>
            </a:p>
          </p:txBody>
        </p:sp>
        <p:sp>
          <p:nvSpPr>
            <p:cNvPr id="16" name="Forme libre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noProof="0" dirty="0"/>
            </a:p>
          </p:txBody>
        </p:sp>
      </p:grpSp>
      <p:pic>
        <p:nvPicPr>
          <p:cNvPr id="9" name="Image 8">
            <a:extLst>
              <a:ext uri="{FF2B5EF4-FFF2-40B4-BE49-F238E27FC236}">
                <a16:creationId xmlns:a16="http://schemas.microsoft.com/office/drawing/2014/main" id="{4FE28ACC-E44C-4381-B768-0310810E78D2}"/>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10015850" y="391862"/>
            <a:ext cx="1745251" cy="673365"/>
          </a:xfrm>
          <a:prstGeom prst="rect">
            <a:avLst/>
          </a:prstGeom>
        </p:spPr>
      </p:pic>
      <p:cxnSp>
        <p:nvCxnSpPr>
          <p:cNvPr id="5" name="Connecteur droit 4">
            <a:extLst>
              <a:ext uri="{FF2B5EF4-FFF2-40B4-BE49-F238E27FC236}">
                <a16:creationId xmlns:a16="http://schemas.microsoft.com/office/drawing/2014/main" id="{819AFA09-F4B1-493D-BCAD-FF30C20CD1AA}"/>
              </a:ext>
            </a:extLst>
          </p:cNvPr>
          <p:cNvCxnSpPr/>
          <p:nvPr userDrawn="1"/>
        </p:nvCxnSpPr>
        <p:spPr>
          <a:xfrm>
            <a:off x="6469778" y="4233582"/>
            <a:ext cx="5040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214083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pos="7333" userDrawn="1">
          <p15:clr>
            <a:srgbClr val="FBAE40"/>
          </p15:clr>
        </p15:guide>
        <p15:guide id="4" pos="362"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en-tête de section avec imag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9087E09-D75F-4E26-B01E-A1A09BA2EA70}"/>
              </a:ext>
            </a:extLst>
          </p:cNvPr>
          <p:cNvSpPr/>
          <p:nvPr userDrawn="1"/>
        </p:nvSpPr>
        <p:spPr>
          <a:xfrm>
            <a:off x="0" y="0"/>
            <a:ext cx="12192000"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2" name="Titre 1">
            <a:extLst>
              <a:ext uri="{FF2B5EF4-FFF2-40B4-BE49-F238E27FC236}">
                <a16:creationId xmlns:a16="http://schemas.microsoft.com/office/drawing/2014/main" id="{AF7A70B7-7ADE-4E0B-B956-363B0B1AA613}"/>
              </a:ext>
            </a:extLst>
          </p:cNvPr>
          <p:cNvSpPr>
            <a:spLocks noGrp="1"/>
          </p:cNvSpPr>
          <p:nvPr>
            <p:ph type="title"/>
          </p:nvPr>
        </p:nvSpPr>
        <p:spPr>
          <a:xfrm>
            <a:off x="831850" y="182563"/>
            <a:ext cx="10515600" cy="940181"/>
          </a:xfrm>
        </p:spPr>
        <p:txBody>
          <a:bodyPr rtlCol="0" anchor="b">
            <a:noAutofit/>
          </a:bodyPr>
          <a:lstStyle>
            <a:lvl1pPr algn="ctr">
              <a:defRPr sz="4000" b="1" cap="all" baseline="0">
                <a:solidFill>
                  <a:schemeClr val="bg1"/>
                </a:solidFill>
              </a:defRPr>
            </a:lvl1pPr>
          </a:lstStyle>
          <a:p>
            <a:pPr rtl="0"/>
            <a:r>
              <a:rPr lang="fr-FR" noProof="0"/>
              <a:t>Modifiez le style du titre</a:t>
            </a:r>
            <a:endParaRPr lang="fr-FR" noProof="0" dirty="0"/>
          </a:p>
        </p:txBody>
      </p:sp>
      <p:sp>
        <p:nvSpPr>
          <p:cNvPr id="3" name="Espace réservé du texte 2">
            <a:extLst>
              <a:ext uri="{FF2B5EF4-FFF2-40B4-BE49-F238E27FC236}">
                <a16:creationId xmlns:a16="http://schemas.microsoft.com/office/drawing/2014/main" id="{4ACB5603-8A62-4D45-B6EF-0D7E2D5FC4F7}"/>
              </a:ext>
            </a:extLst>
          </p:cNvPr>
          <p:cNvSpPr>
            <a:spLocks noGrp="1"/>
          </p:cNvSpPr>
          <p:nvPr>
            <p:ph type="body" idx="1" hasCustomPrompt="1"/>
          </p:nvPr>
        </p:nvSpPr>
        <p:spPr>
          <a:xfrm>
            <a:off x="2139388" y="1154832"/>
            <a:ext cx="7900525" cy="764460"/>
          </a:xfrm>
        </p:spPr>
        <p:txBody>
          <a:bodyPr rtlCol="0">
            <a:noAutofit/>
          </a:bodyPr>
          <a:lstStyle>
            <a:lvl1pPr marL="0" indent="0" algn="ctr">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fr-FR" noProof="0" dirty="0"/>
              <a:t>Le texte factice vient ici</a:t>
            </a:r>
          </a:p>
        </p:txBody>
      </p:sp>
      <p:pic>
        <p:nvPicPr>
          <p:cNvPr id="8" name="Image 7">
            <a:extLst>
              <a:ext uri="{FF2B5EF4-FFF2-40B4-BE49-F238E27FC236}">
                <a16:creationId xmlns:a16="http://schemas.microsoft.com/office/drawing/2014/main" id="{25FC40B0-ED27-47E5-A3C2-32A8418567EE}"/>
              </a:ext>
            </a:extLst>
          </p:cNvPr>
          <p:cNvPicPr>
            <a:picLocks noChangeAspect="1"/>
          </p:cNvPicPr>
          <p:nvPr userDrawn="1"/>
        </p:nvPicPr>
        <p:blipFill>
          <a:blip r:embed="rId2">
            <a:biLevel thresh="25000"/>
            <a:extLst>
              <a:ext uri="{28A0092B-C50C-407E-A947-70E740481C1C}">
                <a14:useLocalDpi xmlns:a14="http://schemas.microsoft.com/office/drawing/2010/main"/>
              </a:ext>
            </a:extLst>
          </a:blip>
          <a:stretch>
            <a:fillRect/>
          </a:stretch>
        </p:blipFill>
        <p:spPr>
          <a:xfrm>
            <a:off x="469638" y="6260507"/>
            <a:ext cx="1075427" cy="414929"/>
          </a:xfrm>
          <a:prstGeom prst="rect">
            <a:avLst/>
          </a:prstGeom>
        </p:spPr>
      </p:pic>
      <p:sp>
        <p:nvSpPr>
          <p:cNvPr id="11" name="Ovale 10">
            <a:extLst>
              <a:ext uri="{FF2B5EF4-FFF2-40B4-BE49-F238E27FC236}">
                <a16:creationId xmlns:a16="http://schemas.microsoft.com/office/drawing/2014/main" id="{8931D2A9-0B92-4197-8802-80424C14EA7E}"/>
              </a:ext>
            </a:extLst>
          </p:cNvPr>
          <p:cNvSpPr/>
          <p:nvPr userDrawn="1"/>
        </p:nvSpPr>
        <p:spPr>
          <a:xfrm>
            <a:off x="11371669" y="6409397"/>
            <a:ext cx="280051" cy="28005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6" name="Espace réservé du numéro de diapositive 5">
            <a:extLst>
              <a:ext uri="{FF2B5EF4-FFF2-40B4-BE49-F238E27FC236}">
                <a16:creationId xmlns:a16="http://schemas.microsoft.com/office/drawing/2014/main" id="{533B74B0-30B9-45C2-9AE6-45D1978AAFAE}"/>
              </a:ext>
            </a:extLst>
          </p:cNvPr>
          <p:cNvSpPr>
            <a:spLocks noGrp="1"/>
          </p:cNvSpPr>
          <p:nvPr>
            <p:ph type="sldNum" sz="quarter" idx="12"/>
          </p:nvPr>
        </p:nvSpPr>
        <p:spPr>
          <a:xfrm>
            <a:off x="11363696" y="6455739"/>
            <a:ext cx="294460" cy="187367"/>
          </a:xfrm>
        </p:spPr>
        <p:txBody>
          <a:bodyPr lIns="0" tIns="0" rIns="0" bIns="0" rtlCol="0"/>
          <a:lstStyle>
            <a:lvl1pPr algn="ctr">
              <a:defRPr sz="900">
                <a:solidFill>
                  <a:srgbClr val="2C567A"/>
                </a:solidFill>
                <a:latin typeface="+mn-lt"/>
              </a:defRPr>
            </a:lvl1pPr>
          </a:lstStyle>
          <a:p>
            <a:pPr rtl="0"/>
            <a:fld id="{9EC71654-96A5-4280-94F3-931C61A9F92C}" type="slidenum">
              <a:rPr lang="fr-FR" noProof="0" smtClean="0"/>
              <a:pPr rtl="0"/>
              <a:t>‹N°›</a:t>
            </a:fld>
            <a:endParaRPr lang="fr-FR" noProof="0" dirty="0"/>
          </a:p>
        </p:txBody>
      </p:sp>
      <p:sp>
        <p:nvSpPr>
          <p:cNvPr id="15" name="Espace réservé d’image 14">
            <a:extLst>
              <a:ext uri="{FF2B5EF4-FFF2-40B4-BE49-F238E27FC236}">
                <a16:creationId xmlns:a16="http://schemas.microsoft.com/office/drawing/2014/main" id="{B5A30B6B-EEDB-4142-8138-D50F5A307D76}"/>
              </a:ext>
            </a:extLst>
          </p:cNvPr>
          <p:cNvSpPr>
            <a:spLocks noGrp="1"/>
          </p:cNvSpPr>
          <p:nvPr>
            <p:ph type="pic" sz="quarter" idx="13"/>
          </p:nvPr>
        </p:nvSpPr>
        <p:spPr>
          <a:xfrm>
            <a:off x="2993041" y="2270376"/>
            <a:ext cx="6206400" cy="4587625"/>
          </a:xfrm>
          <a:custGeom>
            <a:avLst/>
            <a:gdLst>
              <a:gd name="connsiteX0" fmla="*/ 3103200 w 6206400"/>
              <a:gd name="connsiteY0" fmla="*/ 0 h 4587625"/>
              <a:gd name="connsiteX1" fmla="*/ 6206400 w 6206400"/>
              <a:gd name="connsiteY1" fmla="*/ 3103200 h 4587625"/>
              <a:gd name="connsiteX2" fmla="*/ 5831861 w 6206400"/>
              <a:gd name="connsiteY2" fmla="*/ 4582370 h 4587625"/>
              <a:gd name="connsiteX3" fmla="*/ 5828668 w 6206400"/>
              <a:gd name="connsiteY3" fmla="*/ 4587625 h 4587625"/>
              <a:gd name="connsiteX4" fmla="*/ 377733 w 6206400"/>
              <a:gd name="connsiteY4" fmla="*/ 4587625 h 4587625"/>
              <a:gd name="connsiteX5" fmla="*/ 374540 w 6206400"/>
              <a:gd name="connsiteY5" fmla="*/ 4582370 h 4587625"/>
              <a:gd name="connsiteX6" fmla="*/ 0 w 6206400"/>
              <a:gd name="connsiteY6" fmla="*/ 3103200 h 4587625"/>
              <a:gd name="connsiteX7" fmla="*/ 3103200 w 6206400"/>
              <a:gd name="connsiteY7" fmla="*/ 0 h 458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06400" h="4587625">
                <a:moveTo>
                  <a:pt x="3103200" y="0"/>
                </a:moveTo>
                <a:cubicBezTo>
                  <a:pt x="4817050" y="0"/>
                  <a:pt x="6206400" y="1389350"/>
                  <a:pt x="6206400" y="3103200"/>
                </a:cubicBezTo>
                <a:cubicBezTo>
                  <a:pt x="6206400" y="3638778"/>
                  <a:pt x="6070721" y="4142667"/>
                  <a:pt x="5831861" y="4582370"/>
                </a:cubicBezTo>
                <a:lnTo>
                  <a:pt x="5828668" y="4587625"/>
                </a:lnTo>
                <a:lnTo>
                  <a:pt x="377733" y="4587625"/>
                </a:lnTo>
                <a:lnTo>
                  <a:pt x="374540" y="4582370"/>
                </a:lnTo>
                <a:cubicBezTo>
                  <a:pt x="135679" y="4142667"/>
                  <a:pt x="0" y="3638778"/>
                  <a:pt x="0" y="3103200"/>
                </a:cubicBezTo>
                <a:cubicBezTo>
                  <a:pt x="0" y="1389350"/>
                  <a:pt x="1389350" y="0"/>
                  <a:pt x="3103200" y="0"/>
                </a:cubicBezTo>
                <a:close/>
              </a:path>
            </a:pathLst>
          </a:custGeom>
          <a:solidFill>
            <a:schemeClr val="bg2"/>
          </a:solidFill>
        </p:spPr>
        <p:txBody>
          <a:bodyPr wrap="square" rtlCol="0" anchor="ctr">
            <a:noAutofit/>
          </a:bodyPr>
          <a:lstStyle>
            <a:lvl1pPr marL="0" indent="0" algn="ctr">
              <a:buNone/>
              <a:defRPr sz="2400"/>
            </a:lvl1pPr>
          </a:lstStyle>
          <a:p>
            <a:pPr rtl="0"/>
            <a:r>
              <a:rPr lang="fr-FR" noProof="0"/>
              <a:t>Cliquez sur l'icône pour ajouter une image</a:t>
            </a:r>
            <a:endParaRPr lang="fr-FR" noProof="0" dirty="0"/>
          </a:p>
        </p:txBody>
      </p:sp>
    </p:spTree>
    <p:extLst>
      <p:ext uri="{BB962C8B-B14F-4D97-AF65-F5344CB8AC3E}">
        <p14:creationId xmlns:p14="http://schemas.microsoft.com/office/powerpoint/2010/main" val="275049557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re et contenu avec image">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0FEE9886-36F0-4E06-A3A6-D8F00B0665A1}"/>
              </a:ext>
            </a:extLst>
          </p:cNvPr>
          <p:cNvSpPr>
            <a:spLocks noGrp="1"/>
          </p:cNvSpPr>
          <p:nvPr>
            <p:ph idx="1"/>
          </p:nvPr>
        </p:nvSpPr>
        <p:spPr>
          <a:xfrm>
            <a:off x="538960" y="1825625"/>
            <a:ext cx="4914189" cy="4351338"/>
          </a:xfrm>
        </p:spPr>
        <p:txBody>
          <a:bodyPr lIns="0" tIns="0" rIns="0" bIns="0" rtlCol="0">
            <a:noAutofit/>
          </a:bodyPr>
          <a:lstStyle>
            <a:lvl1pPr>
              <a:defRPr sz="2400"/>
            </a:lvl1pPr>
            <a:lvl2pPr>
              <a:defRPr sz="2000"/>
            </a:lvl2pPr>
            <a:lvl3pPr>
              <a:defRPr sz="1800"/>
            </a:lvl3pPr>
            <a:lvl4pPr>
              <a:defRPr sz="1600"/>
            </a:lvl4pPr>
            <a:lvl5pPr>
              <a:defRPr sz="1600"/>
            </a:lvl5pPr>
          </a:lstStyle>
          <a:p>
            <a:pPr lvl="0" rtl="0"/>
            <a:r>
              <a:rPr lang="fr-FR" noProof="0"/>
              <a:t>Cliquez pour modifier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endParaRPr lang="fr-FR" noProof="0" dirty="0"/>
          </a:p>
        </p:txBody>
      </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solidFill>
                <a:schemeClr val="bg1"/>
              </a:solidFill>
            </a:endParaRPr>
          </a:p>
        </p:txBody>
      </p:sp>
      <p:pic>
        <p:nvPicPr>
          <p:cNvPr id="8" name="Image 7">
            <a:extLst>
              <a:ext uri="{FF2B5EF4-FFF2-40B4-BE49-F238E27FC236}">
                <a16:creationId xmlns:a16="http://schemas.microsoft.com/office/drawing/2014/main" id="{676C557E-B5A7-4416-BCC0-5743550BF152}"/>
              </a:ext>
            </a:extLst>
          </p:cNvPr>
          <p:cNvPicPr>
            <a:picLocks noChangeAspect="1"/>
          </p:cNvPicPr>
          <p:nvPr userDrawn="1"/>
        </p:nvPicPr>
        <p:blipFill>
          <a:blip r:embed="rId2">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15" name="Ovale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16" name="Espace réservé du numéro de diapositive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rtlCol="0"/>
          <a:lstStyle>
            <a:lvl1pPr algn="ctr">
              <a:defRPr sz="900">
                <a:solidFill>
                  <a:schemeClr val="bg1"/>
                </a:solidFill>
                <a:latin typeface="+mn-lt"/>
              </a:defRPr>
            </a:lvl1pPr>
          </a:lstStyle>
          <a:p>
            <a:pPr rtl="0"/>
            <a:fld id="{9EC71654-96A5-4280-94F3-931C61A9F92C}" type="slidenum">
              <a:rPr lang="fr-FR" noProof="0" smtClean="0"/>
              <a:pPr rtl="0"/>
              <a:t>‹N°›</a:t>
            </a:fld>
            <a:endParaRPr lang="fr-FR" noProof="0" dirty="0"/>
          </a:p>
        </p:txBody>
      </p:sp>
      <p:sp>
        <p:nvSpPr>
          <p:cNvPr id="23" name="Espace réservé d’image 22">
            <a:extLst>
              <a:ext uri="{FF2B5EF4-FFF2-40B4-BE49-F238E27FC236}">
                <a16:creationId xmlns:a16="http://schemas.microsoft.com/office/drawing/2014/main" id="{26619E66-5354-4D60-8529-27917AC037C0}"/>
              </a:ext>
            </a:extLst>
          </p:cNvPr>
          <p:cNvSpPr>
            <a:spLocks noGrp="1"/>
          </p:cNvSpPr>
          <p:nvPr>
            <p:ph type="pic" sz="quarter" idx="13"/>
          </p:nvPr>
        </p:nvSpPr>
        <p:spPr>
          <a:xfrm>
            <a:off x="5884648" y="0"/>
            <a:ext cx="6307353" cy="5780372"/>
          </a:xfrm>
          <a:custGeom>
            <a:avLst/>
            <a:gdLst>
              <a:gd name="connsiteX0" fmla="*/ 760444 w 6307353"/>
              <a:gd name="connsiteY0" fmla="*/ 0 h 5780372"/>
              <a:gd name="connsiteX1" fmla="*/ 6307353 w 6307353"/>
              <a:gd name="connsiteY1" fmla="*/ 0 h 5780372"/>
              <a:gd name="connsiteX2" fmla="*/ 6307353 w 6307353"/>
              <a:gd name="connsiteY2" fmla="*/ 4515612 h 5780372"/>
              <a:gd name="connsiteX3" fmla="*/ 6110746 w 6307353"/>
              <a:gd name="connsiteY3" fmla="*/ 4731934 h 5780372"/>
              <a:gd name="connsiteX4" fmla="*/ 3579592 w 6307353"/>
              <a:gd name="connsiteY4" fmla="*/ 5780372 h 5780372"/>
              <a:gd name="connsiteX5" fmla="*/ 0 w 6307353"/>
              <a:gd name="connsiteY5" fmla="*/ 2200780 h 5780372"/>
              <a:gd name="connsiteX6" fmla="*/ 611338 w 6307353"/>
              <a:gd name="connsiteY6" fmla="*/ 199396 h 5780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07353" h="5780372">
                <a:moveTo>
                  <a:pt x="760444" y="0"/>
                </a:moveTo>
                <a:lnTo>
                  <a:pt x="6307353" y="0"/>
                </a:lnTo>
                <a:lnTo>
                  <a:pt x="6307353" y="4515612"/>
                </a:lnTo>
                <a:lnTo>
                  <a:pt x="6110746" y="4731934"/>
                </a:lnTo>
                <a:cubicBezTo>
                  <a:pt x="5462967" y="5379713"/>
                  <a:pt x="4568069" y="5780372"/>
                  <a:pt x="3579592" y="5780372"/>
                </a:cubicBezTo>
                <a:cubicBezTo>
                  <a:pt x="1602638" y="5780372"/>
                  <a:pt x="0" y="4177734"/>
                  <a:pt x="0" y="2200780"/>
                </a:cubicBezTo>
                <a:cubicBezTo>
                  <a:pt x="0" y="1459422"/>
                  <a:pt x="225371" y="770703"/>
                  <a:pt x="611338" y="199396"/>
                </a:cubicBezTo>
                <a:close/>
              </a:path>
            </a:pathLst>
          </a:custGeom>
          <a:solidFill>
            <a:schemeClr val="bg2"/>
          </a:solidFill>
        </p:spPr>
        <p:txBody>
          <a:bodyPr wrap="square" rtlCol="0" anchor="ctr">
            <a:noAutofit/>
          </a:bodyPr>
          <a:lstStyle>
            <a:lvl1pPr marL="0" indent="0" algn="ctr">
              <a:buNone/>
              <a:defRPr/>
            </a:lvl1pPr>
          </a:lstStyle>
          <a:p>
            <a:pPr rtl="0"/>
            <a:r>
              <a:rPr lang="fr-FR" noProof="0"/>
              <a:t>Cliquez sur l'icône pour ajouter une image</a:t>
            </a:r>
            <a:endParaRPr lang="fr-FR" noProof="0" dirty="0"/>
          </a:p>
        </p:txBody>
      </p:sp>
      <p:sp>
        <p:nvSpPr>
          <p:cNvPr id="14" name="Titre 1">
            <a:extLst>
              <a:ext uri="{FF2B5EF4-FFF2-40B4-BE49-F238E27FC236}">
                <a16:creationId xmlns:a16="http://schemas.microsoft.com/office/drawing/2014/main" id="{2E646B4F-6CCB-724C-9D5E-6D5770023939}"/>
              </a:ext>
            </a:extLst>
          </p:cNvPr>
          <p:cNvSpPr>
            <a:spLocks noGrp="1"/>
          </p:cNvSpPr>
          <p:nvPr>
            <p:ph type="title"/>
          </p:nvPr>
        </p:nvSpPr>
        <p:spPr>
          <a:xfrm>
            <a:off x="515938" y="499595"/>
            <a:ext cx="4937211" cy="1325563"/>
          </a:xfrm>
        </p:spPr>
        <p:txBody>
          <a:bodyPr lIns="0" tIns="0" rIns="0" bIns="0" rtlCol="0">
            <a:noAutofit/>
          </a:bodyPr>
          <a:lstStyle>
            <a:lvl1pPr>
              <a:defRPr sz="3200" b="1" cap="all" baseline="0"/>
            </a:lvl1pPr>
          </a:lstStyle>
          <a:p>
            <a:pPr rtl="0"/>
            <a:r>
              <a:rPr lang="fr-FR" noProof="0"/>
              <a:t>Modifiez le style du titre</a:t>
            </a:r>
            <a:endParaRPr lang="fr-FR" noProof="0" dirty="0"/>
          </a:p>
        </p:txBody>
      </p:sp>
    </p:spTree>
    <p:extLst>
      <p:ext uri="{BB962C8B-B14F-4D97-AF65-F5344CB8AC3E}">
        <p14:creationId xmlns:p14="http://schemas.microsoft.com/office/powerpoint/2010/main" val="16962084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re et contenu 02">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2970CD0-696D-4313-96BA-4AA72C813BD0}"/>
              </a:ext>
            </a:extLst>
          </p:cNvPr>
          <p:cNvSpPr>
            <a:spLocks noGrp="1"/>
          </p:cNvSpPr>
          <p:nvPr>
            <p:ph type="title"/>
          </p:nvPr>
        </p:nvSpPr>
        <p:spPr>
          <a:xfrm>
            <a:off x="515938" y="499595"/>
            <a:ext cx="4937211" cy="1325563"/>
          </a:xfrm>
        </p:spPr>
        <p:txBody>
          <a:bodyPr lIns="0" tIns="0" rIns="0" bIns="0" rtlCol="0">
            <a:noAutofit/>
          </a:bodyPr>
          <a:lstStyle>
            <a:lvl1pPr>
              <a:defRPr sz="3200" b="1" cap="all" baseline="0"/>
            </a:lvl1pPr>
          </a:lstStyle>
          <a:p>
            <a:pPr rtl="0"/>
            <a:r>
              <a:rPr lang="fr-FR" noProof="0"/>
              <a:t>Modifiez le style du titre</a:t>
            </a:r>
            <a:endParaRPr lang="fr-FR" noProof="0" dirty="0"/>
          </a:p>
        </p:txBody>
      </p:sp>
      <p:sp>
        <p:nvSpPr>
          <p:cNvPr id="3" name="Espace réservé au contenu 2">
            <a:extLst>
              <a:ext uri="{FF2B5EF4-FFF2-40B4-BE49-F238E27FC236}">
                <a16:creationId xmlns:a16="http://schemas.microsoft.com/office/drawing/2014/main" id="{0FEE9886-36F0-4E06-A3A6-D8F00B0665A1}"/>
              </a:ext>
            </a:extLst>
          </p:cNvPr>
          <p:cNvSpPr>
            <a:spLocks noGrp="1"/>
          </p:cNvSpPr>
          <p:nvPr>
            <p:ph idx="1"/>
          </p:nvPr>
        </p:nvSpPr>
        <p:spPr>
          <a:xfrm>
            <a:off x="538960" y="1825625"/>
            <a:ext cx="4914189" cy="4351338"/>
          </a:xfrm>
        </p:spPr>
        <p:txBody>
          <a:bodyPr lIns="0" tIns="0" rIns="0" bIns="0" rtlCol="0">
            <a:noAutofit/>
          </a:bodyPr>
          <a:lstStyle>
            <a:lvl1pPr>
              <a:defRPr sz="2400"/>
            </a:lvl1pPr>
            <a:lvl2pPr>
              <a:defRPr sz="2000"/>
            </a:lvl2pPr>
            <a:lvl3pPr>
              <a:defRPr sz="1800"/>
            </a:lvl3pPr>
            <a:lvl4pPr>
              <a:defRPr sz="1600"/>
            </a:lvl4pPr>
            <a:lvl5pPr>
              <a:defRPr sz="1600"/>
            </a:lvl5pPr>
          </a:lstStyle>
          <a:p>
            <a:pPr lvl="0" rtl="0"/>
            <a:r>
              <a:rPr lang="fr-FR" noProof="0"/>
              <a:t>Cliquez pour modifier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endParaRPr lang="fr-FR" noProof="0" dirty="0"/>
          </a:p>
        </p:txBody>
      </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solidFill>
                <a:schemeClr val="bg1"/>
              </a:solidFill>
            </a:endParaRPr>
          </a:p>
        </p:txBody>
      </p:sp>
      <p:pic>
        <p:nvPicPr>
          <p:cNvPr id="8" name="Image 7">
            <a:extLst>
              <a:ext uri="{FF2B5EF4-FFF2-40B4-BE49-F238E27FC236}">
                <a16:creationId xmlns:a16="http://schemas.microsoft.com/office/drawing/2014/main" id="{676C557E-B5A7-4416-BCC0-5743550BF152}"/>
              </a:ext>
            </a:extLst>
          </p:cNvPr>
          <p:cNvPicPr>
            <a:picLocks noChangeAspect="1"/>
          </p:cNvPicPr>
          <p:nvPr userDrawn="1"/>
        </p:nvPicPr>
        <p:blipFill>
          <a:blip r:embed="rId2">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15" name="Ovale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16" name="Espace réservé du numéro de diapositive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rtlCol="0"/>
          <a:lstStyle>
            <a:lvl1pPr algn="ctr">
              <a:defRPr sz="900">
                <a:solidFill>
                  <a:schemeClr val="bg1"/>
                </a:solidFill>
                <a:latin typeface="+mn-lt"/>
              </a:defRPr>
            </a:lvl1pPr>
          </a:lstStyle>
          <a:p>
            <a:pPr rtl="0"/>
            <a:fld id="{9EC71654-96A5-4280-94F3-931C61A9F92C}" type="slidenum">
              <a:rPr lang="fr-FR" noProof="0" smtClean="0"/>
              <a:pPr rtl="0"/>
              <a:t>‹N°›</a:t>
            </a:fld>
            <a:endParaRPr lang="fr-FR" noProof="0" dirty="0"/>
          </a:p>
        </p:txBody>
      </p:sp>
      <p:sp>
        <p:nvSpPr>
          <p:cNvPr id="14" name="Rectangle 13">
            <a:extLst>
              <a:ext uri="{FF2B5EF4-FFF2-40B4-BE49-F238E27FC236}">
                <a16:creationId xmlns:a16="http://schemas.microsoft.com/office/drawing/2014/main" id="{9D415693-E2CB-4DB4-B07C-2F96B0CAB302}"/>
              </a:ext>
            </a:extLst>
          </p:cNvPr>
          <p:cNvSpPr/>
          <p:nvPr userDrawn="1"/>
        </p:nvSpPr>
        <p:spPr>
          <a:xfrm>
            <a:off x="7854462" y="988536"/>
            <a:ext cx="4329129" cy="488092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4" name="Ovale 3">
            <a:extLst>
              <a:ext uri="{FF2B5EF4-FFF2-40B4-BE49-F238E27FC236}">
                <a16:creationId xmlns:a16="http://schemas.microsoft.com/office/drawing/2014/main" id="{14C1BF67-E354-4E04-8F94-BABF2B7D1AFB}"/>
              </a:ext>
            </a:extLst>
          </p:cNvPr>
          <p:cNvSpPr/>
          <p:nvPr userDrawn="1"/>
        </p:nvSpPr>
        <p:spPr>
          <a:xfrm>
            <a:off x="5107816" y="633613"/>
            <a:ext cx="5571908" cy="5571906"/>
          </a:xfrm>
          <a:prstGeom prst="ellipse">
            <a:avLst/>
          </a:prstGeom>
          <a:solidFill>
            <a:schemeClr val="bg2">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18" name="Espace réservé d’image 5">
            <a:extLst>
              <a:ext uri="{FF2B5EF4-FFF2-40B4-BE49-F238E27FC236}">
                <a16:creationId xmlns:a16="http://schemas.microsoft.com/office/drawing/2014/main" id="{FF6AC390-6F85-4B64-AE7A-E8E0D8FC89CF}"/>
              </a:ext>
            </a:extLst>
          </p:cNvPr>
          <p:cNvSpPr>
            <a:spLocks noGrp="1"/>
          </p:cNvSpPr>
          <p:nvPr>
            <p:ph type="pic" sz="quarter" idx="13"/>
          </p:nvPr>
        </p:nvSpPr>
        <p:spPr>
          <a:xfrm>
            <a:off x="5455212" y="988536"/>
            <a:ext cx="4884848" cy="4884848"/>
          </a:xfrm>
          <a:prstGeom prst="ellipse">
            <a:avLst/>
          </a:prstGeom>
          <a:solidFill>
            <a:schemeClr val="bg1">
              <a:lumMod val="85000"/>
            </a:schemeClr>
          </a:solidFill>
        </p:spPr>
        <p:txBody>
          <a:bodyPr rtlCol="0" anchor="ctr"/>
          <a:lstStyle>
            <a:lvl1pPr marL="0" indent="0" algn="ctr">
              <a:buNone/>
              <a:defRPr/>
            </a:lvl1pPr>
          </a:lstStyle>
          <a:p>
            <a:pPr rtl="0"/>
            <a:r>
              <a:rPr lang="fr-FR" noProof="0"/>
              <a:t>Cliquez sur l'icône pour ajouter une image</a:t>
            </a:r>
            <a:endParaRPr lang="fr-FR" noProof="0" dirty="0"/>
          </a:p>
        </p:txBody>
      </p:sp>
    </p:spTree>
    <p:extLst>
      <p:ext uri="{BB962C8B-B14F-4D97-AF65-F5344CB8AC3E}">
        <p14:creationId xmlns:p14="http://schemas.microsoft.com/office/powerpoint/2010/main" val="19699861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re et contenu 03">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12E4E194-63F1-4D43-AC02-75733DF045E9}"/>
              </a:ext>
            </a:extLst>
          </p:cNvPr>
          <p:cNvSpPr/>
          <p:nvPr userDrawn="1"/>
        </p:nvSpPr>
        <p:spPr>
          <a:xfrm>
            <a:off x="8308181" y="1630018"/>
            <a:ext cx="3883819" cy="437321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22" name="Ovale 21">
            <a:extLst>
              <a:ext uri="{FF2B5EF4-FFF2-40B4-BE49-F238E27FC236}">
                <a16:creationId xmlns:a16="http://schemas.microsoft.com/office/drawing/2014/main" id="{E799E3E2-888B-2343-9A63-F84C03265CB5}"/>
              </a:ext>
            </a:extLst>
          </p:cNvPr>
          <p:cNvSpPr>
            <a:spLocks noChangeAspect="1"/>
          </p:cNvSpPr>
          <p:nvPr userDrawn="1"/>
        </p:nvSpPr>
        <p:spPr>
          <a:xfrm>
            <a:off x="9833702" y="1823757"/>
            <a:ext cx="832104" cy="832104"/>
          </a:xfrm>
          <a:prstGeom prst="ellipse">
            <a:avLst/>
          </a:prstGeom>
          <a:solidFill>
            <a:schemeClr val="accent4"/>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23" name="Espace réservé d’image 11">
            <a:extLst>
              <a:ext uri="{FF2B5EF4-FFF2-40B4-BE49-F238E27FC236}">
                <a16:creationId xmlns:a16="http://schemas.microsoft.com/office/drawing/2014/main" id="{8FEDE8EF-5B7A-A741-9A56-D365CAE01B62}"/>
              </a:ext>
            </a:extLst>
          </p:cNvPr>
          <p:cNvSpPr>
            <a:spLocks noGrp="1"/>
          </p:cNvSpPr>
          <p:nvPr>
            <p:ph type="pic" sz="quarter" idx="19" hasCustomPrompt="1"/>
          </p:nvPr>
        </p:nvSpPr>
        <p:spPr>
          <a:xfrm>
            <a:off x="9998318" y="1988373"/>
            <a:ext cx="502873" cy="502873"/>
          </a:xfrm>
          <a:prstGeom prst="rect">
            <a:avLst/>
          </a:prstGeom>
          <a:noFill/>
        </p:spPr>
        <p:txBody>
          <a:bodyPr lIns="0" rIns="0" rtlCol="0" anchor="ctr">
            <a:noAutofit/>
          </a:bodyPr>
          <a:lstStyle>
            <a:lvl1pPr marL="0" indent="0" algn="ctr">
              <a:buNone/>
              <a:defRPr sz="1100">
                <a:solidFill>
                  <a:schemeClr val="bg1"/>
                </a:solidFill>
              </a:defRPr>
            </a:lvl1pPr>
          </a:lstStyle>
          <a:p>
            <a:pPr rtl="0"/>
            <a:r>
              <a:rPr lang="fr-FR" noProof="0" dirty="0"/>
              <a:t>icône</a:t>
            </a:r>
          </a:p>
        </p:txBody>
      </p:sp>
      <p:sp>
        <p:nvSpPr>
          <p:cNvPr id="9" name="Rectangle 8">
            <a:extLst>
              <a:ext uri="{FF2B5EF4-FFF2-40B4-BE49-F238E27FC236}">
                <a16:creationId xmlns:a16="http://schemas.microsoft.com/office/drawing/2014/main" id="{3755C1FB-E61C-4BBC-8179-D34908DEA1B6}"/>
              </a:ext>
            </a:extLst>
          </p:cNvPr>
          <p:cNvSpPr/>
          <p:nvPr userDrawn="1"/>
        </p:nvSpPr>
        <p:spPr>
          <a:xfrm>
            <a:off x="0" y="1630018"/>
            <a:ext cx="3883819" cy="437321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4" name="Ovale 3">
            <a:extLst>
              <a:ext uri="{FF2B5EF4-FFF2-40B4-BE49-F238E27FC236}">
                <a16:creationId xmlns:a16="http://schemas.microsoft.com/office/drawing/2014/main" id="{8C1E0992-271E-4948-9461-C7AA54AF8FEA}"/>
              </a:ext>
            </a:extLst>
          </p:cNvPr>
          <p:cNvSpPr>
            <a:spLocks noChangeAspect="1"/>
          </p:cNvSpPr>
          <p:nvPr userDrawn="1"/>
        </p:nvSpPr>
        <p:spPr>
          <a:xfrm>
            <a:off x="1526011" y="1823757"/>
            <a:ext cx="832104" cy="832104"/>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2" name="Titre 1">
            <a:extLst>
              <a:ext uri="{FF2B5EF4-FFF2-40B4-BE49-F238E27FC236}">
                <a16:creationId xmlns:a16="http://schemas.microsoft.com/office/drawing/2014/main" id="{32970CD0-696D-4313-96BA-4AA72C813BD0}"/>
              </a:ext>
            </a:extLst>
          </p:cNvPr>
          <p:cNvSpPr>
            <a:spLocks noGrp="1"/>
          </p:cNvSpPr>
          <p:nvPr>
            <p:ph type="title"/>
          </p:nvPr>
        </p:nvSpPr>
        <p:spPr>
          <a:xfrm>
            <a:off x="515938" y="246621"/>
            <a:ext cx="11150600" cy="920336"/>
          </a:xfrm>
        </p:spPr>
        <p:txBody>
          <a:bodyPr lIns="0" tIns="0" rIns="0" bIns="0" rtlCol="0" anchor="b">
            <a:noAutofit/>
          </a:bodyPr>
          <a:lstStyle>
            <a:lvl1pPr>
              <a:defRPr sz="3200" b="1" cap="all" baseline="0"/>
            </a:lvl1pPr>
          </a:lstStyle>
          <a:p>
            <a:pPr rtl="0"/>
            <a:r>
              <a:rPr lang="fr-FR" noProof="0"/>
              <a:t>Modifiez le style du titre</a:t>
            </a:r>
            <a:endParaRPr lang="fr-FR" noProof="0" dirty="0"/>
          </a:p>
        </p:txBody>
      </p:sp>
      <p:sp>
        <p:nvSpPr>
          <p:cNvPr id="3" name="Espace réservé du contenu 2">
            <a:extLst>
              <a:ext uri="{FF2B5EF4-FFF2-40B4-BE49-F238E27FC236}">
                <a16:creationId xmlns:a16="http://schemas.microsoft.com/office/drawing/2014/main" id="{0FEE9886-36F0-4E06-A3A6-D8F00B0665A1}"/>
              </a:ext>
            </a:extLst>
          </p:cNvPr>
          <p:cNvSpPr>
            <a:spLocks noGrp="1"/>
          </p:cNvSpPr>
          <p:nvPr>
            <p:ph idx="1"/>
          </p:nvPr>
        </p:nvSpPr>
        <p:spPr>
          <a:xfrm>
            <a:off x="219126" y="3207024"/>
            <a:ext cx="3445566" cy="2504663"/>
          </a:xfrm>
        </p:spPr>
        <p:txBody>
          <a:bodyPr lIns="0" tIns="0" rIns="0" bIns="0" rtlCol="0">
            <a:norm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rtl="0"/>
            <a:r>
              <a:rPr lang="fr-FR" noProof="0"/>
              <a:t>Cliquez pour modifier les styles du texte du masque</a:t>
            </a:r>
          </a:p>
        </p:txBody>
      </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solidFill>
                <a:schemeClr val="bg1"/>
              </a:solidFill>
            </a:endParaRPr>
          </a:p>
        </p:txBody>
      </p:sp>
      <p:pic>
        <p:nvPicPr>
          <p:cNvPr id="8" name="Image 7">
            <a:extLst>
              <a:ext uri="{FF2B5EF4-FFF2-40B4-BE49-F238E27FC236}">
                <a16:creationId xmlns:a16="http://schemas.microsoft.com/office/drawing/2014/main" id="{676C557E-B5A7-4416-BCC0-5743550BF152}"/>
              </a:ext>
            </a:extLst>
          </p:cNvPr>
          <p:cNvPicPr>
            <a:picLocks noChangeAspect="1"/>
          </p:cNvPicPr>
          <p:nvPr userDrawn="1"/>
        </p:nvPicPr>
        <p:blipFill>
          <a:blip r:embed="rId2">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15" name="Ovale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16" name="Espace réservé du numéro de diapositive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rtlCol="0"/>
          <a:lstStyle>
            <a:lvl1pPr algn="ctr">
              <a:defRPr sz="900">
                <a:solidFill>
                  <a:schemeClr val="bg1"/>
                </a:solidFill>
                <a:latin typeface="+mn-lt"/>
              </a:defRPr>
            </a:lvl1pPr>
          </a:lstStyle>
          <a:p>
            <a:pPr rtl="0"/>
            <a:fld id="{9EC71654-96A5-4280-94F3-931C61A9F92C}" type="slidenum">
              <a:rPr lang="fr-FR" noProof="0" smtClean="0"/>
              <a:pPr rtl="0"/>
              <a:t>‹N°›</a:t>
            </a:fld>
            <a:endParaRPr lang="fr-FR" noProof="0" dirty="0"/>
          </a:p>
        </p:txBody>
      </p:sp>
      <p:sp>
        <p:nvSpPr>
          <p:cNvPr id="6" name="Espace réservé d’image 5">
            <a:extLst>
              <a:ext uri="{FF2B5EF4-FFF2-40B4-BE49-F238E27FC236}">
                <a16:creationId xmlns:a16="http://schemas.microsoft.com/office/drawing/2014/main" id="{35B71D50-AA4B-4E0C-8F6A-0F64F2C8A8C7}"/>
              </a:ext>
            </a:extLst>
          </p:cNvPr>
          <p:cNvSpPr>
            <a:spLocks noGrp="1"/>
          </p:cNvSpPr>
          <p:nvPr>
            <p:ph type="pic" sz="quarter" idx="13"/>
          </p:nvPr>
        </p:nvSpPr>
        <p:spPr>
          <a:xfrm>
            <a:off x="3883819" y="1630018"/>
            <a:ext cx="4424362" cy="4373217"/>
          </a:xfrm>
          <a:solidFill>
            <a:schemeClr val="bg2">
              <a:lumMod val="90000"/>
            </a:schemeClr>
          </a:solidFill>
        </p:spPr>
        <p:txBody>
          <a:bodyPr rtlCol="0" anchor="ctr"/>
          <a:lstStyle>
            <a:lvl1pPr marL="0" indent="0" algn="ctr">
              <a:buNone/>
              <a:defRPr/>
            </a:lvl1pPr>
          </a:lstStyle>
          <a:p>
            <a:pPr rtl="0"/>
            <a:r>
              <a:rPr lang="fr-FR" noProof="0"/>
              <a:t>Cliquez sur l'icône pour ajouter une image</a:t>
            </a:r>
            <a:endParaRPr lang="fr-FR" noProof="0" dirty="0"/>
          </a:p>
        </p:txBody>
      </p:sp>
      <p:sp>
        <p:nvSpPr>
          <p:cNvPr id="17" name="Espace réservé du contenu 2">
            <a:extLst>
              <a:ext uri="{FF2B5EF4-FFF2-40B4-BE49-F238E27FC236}">
                <a16:creationId xmlns:a16="http://schemas.microsoft.com/office/drawing/2014/main" id="{147C9C38-5B17-467D-B581-EF28ECB11E80}"/>
              </a:ext>
            </a:extLst>
          </p:cNvPr>
          <p:cNvSpPr>
            <a:spLocks noGrp="1"/>
          </p:cNvSpPr>
          <p:nvPr>
            <p:ph idx="14"/>
          </p:nvPr>
        </p:nvSpPr>
        <p:spPr>
          <a:xfrm>
            <a:off x="8527490" y="3207024"/>
            <a:ext cx="3445200" cy="2504663"/>
          </a:xfrm>
        </p:spPr>
        <p:txBody>
          <a:bodyPr lIns="0" tIns="0" rIns="0" bIns="0" rtlCol="0">
            <a:norm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rtl="0"/>
            <a:r>
              <a:rPr lang="fr-FR" noProof="0"/>
              <a:t>Cliquez pour modifier les styles du texte du masque</a:t>
            </a:r>
          </a:p>
        </p:txBody>
      </p:sp>
      <p:sp>
        <p:nvSpPr>
          <p:cNvPr id="20" name="Espace réservé du contenu 2">
            <a:extLst>
              <a:ext uri="{FF2B5EF4-FFF2-40B4-BE49-F238E27FC236}">
                <a16:creationId xmlns:a16="http://schemas.microsoft.com/office/drawing/2014/main" id="{FEB88DD7-AEB5-4718-AF2D-28B5B91ED715}"/>
              </a:ext>
            </a:extLst>
          </p:cNvPr>
          <p:cNvSpPr>
            <a:spLocks noGrp="1"/>
          </p:cNvSpPr>
          <p:nvPr>
            <p:ph idx="15"/>
          </p:nvPr>
        </p:nvSpPr>
        <p:spPr>
          <a:xfrm>
            <a:off x="219126" y="2711636"/>
            <a:ext cx="3445566" cy="495389"/>
          </a:xfrm>
        </p:spPr>
        <p:txBody>
          <a:bodyPr lIns="0" tIns="0" rIns="0" bIns="0" rtlCol="0" anchor="ctr">
            <a:noAutofit/>
          </a:bodyPr>
          <a:lstStyle>
            <a:lvl1pPr marL="0" indent="0" algn="ctr">
              <a:buNone/>
              <a:defRPr sz="1800" b="1" cap="all" baseline="0">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rtl="0"/>
            <a:r>
              <a:rPr lang="fr-FR" noProof="0"/>
              <a:t>Cliquez pour modifier les styles du texte du masque</a:t>
            </a:r>
          </a:p>
        </p:txBody>
      </p:sp>
      <p:sp>
        <p:nvSpPr>
          <p:cNvPr id="21" name="Espace réservé du contenu 2">
            <a:extLst>
              <a:ext uri="{FF2B5EF4-FFF2-40B4-BE49-F238E27FC236}">
                <a16:creationId xmlns:a16="http://schemas.microsoft.com/office/drawing/2014/main" id="{F694448B-800C-40EF-8F61-18C018E8374C}"/>
              </a:ext>
            </a:extLst>
          </p:cNvPr>
          <p:cNvSpPr>
            <a:spLocks noGrp="1"/>
          </p:cNvSpPr>
          <p:nvPr>
            <p:ph idx="16"/>
          </p:nvPr>
        </p:nvSpPr>
        <p:spPr>
          <a:xfrm>
            <a:off x="8527124" y="2711636"/>
            <a:ext cx="3445566" cy="495389"/>
          </a:xfrm>
        </p:spPr>
        <p:txBody>
          <a:bodyPr lIns="0" tIns="0" rIns="0" bIns="0" rtlCol="0" anchor="ctr">
            <a:noAutofit/>
          </a:bodyPr>
          <a:lstStyle>
            <a:lvl1pPr marL="0" indent="0" algn="ctr">
              <a:buNone/>
              <a:defRPr sz="1800" b="1" cap="all" baseline="0">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rtl="0"/>
            <a:r>
              <a:rPr lang="fr-FR" noProof="0"/>
              <a:t>Cliquez pour modifier les styles du texte du masque</a:t>
            </a:r>
          </a:p>
        </p:txBody>
      </p:sp>
      <p:sp>
        <p:nvSpPr>
          <p:cNvPr id="12" name="Espace réservé d’image 11">
            <a:extLst>
              <a:ext uri="{FF2B5EF4-FFF2-40B4-BE49-F238E27FC236}">
                <a16:creationId xmlns:a16="http://schemas.microsoft.com/office/drawing/2014/main" id="{483B974E-5202-4EAD-9D55-4129C84BAE87}"/>
              </a:ext>
            </a:extLst>
          </p:cNvPr>
          <p:cNvSpPr>
            <a:spLocks noGrp="1"/>
          </p:cNvSpPr>
          <p:nvPr>
            <p:ph type="pic" sz="quarter" idx="17" hasCustomPrompt="1"/>
          </p:nvPr>
        </p:nvSpPr>
        <p:spPr>
          <a:xfrm>
            <a:off x="1690627" y="1988373"/>
            <a:ext cx="502873" cy="502873"/>
          </a:xfrm>
          <a:prstGeom prst="rect">
            <a:avLst/>
          </a:prstGeom>
          <a:noFill/>
        </p:spPr>
        <p:txBody>
          <a:bodyPr lIns="0" rIns="0" rtlCol="0" anchor="ctr">
            <a:noAutofit/>
          </a:bodyPr>
          <a:lstStyle>
            <a:lvl1pPr marL="0" indent="0" algn="ctr">
              <a:buNone/>
              <a:defRPr sz="1100">
                <a:solidFill>
                  <a:schemeClr val="bg1"/>
                </a:solidFill>
              </a:defRPr>
            </a:lvl1pPr>
          </a:lstStyle>
          <a:p>
            <a:pPr rtl="0"/>
            <a:r>
              <a:rPr lang="fr-FR" noProof="0" dirty="0"/>
              <a:t>icône</a:t>
            </a:r>
          </a:p>
        </p:txBody>
      </p:sp>
    </p:spTree>
    <p:extLst>
      <p:ext uri="{BB962C8B-B14F-4D97-AF65-F5344CB8AC3E}">
        <p14:creationId xmlns:p14="http://schemas.microsoft.com/office/powerpoint/2010/main" val="17410332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raison avec les images">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1B6EB0C6-606C-4AFB-8FF8-AB43606B95BD}"/>
              </a:ext>
            </a:extLst>
          </p:cNvPr>
          <p:cNvSpPr/>
          <p:nvPr userDrawn="1"/>
        </p:nvSpPr>
        <p:spPr>
          <a:xfrm>
            <a:off x="6599236" y="4707908"/>
            <a:ext cx="5592763" cy="100647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4" name="Rectangle 3">
            <a:extLst>
              <a:ext uri="{FF2B5EF4-FFF2-40B4-BE49-F238E27FC236}">
                <a16:creationId xmlns:a16="http://schemas.microsoft.com/office/drawing/2014/main" id="{25CE6D5A-A5C0-4B12-A26A-691D5743FA5C}"/>
              </a:ext>
            </a:extLst>
          </p:cNvPr>
          <p:cNvSpPr/>
          <p:nvPr userDrawn="1"/>
        </p:nvSpPr>
        <p:spPr>
          <a:xfrm>
            <a:off x="-82063" y="1648186"/>
            <a:ext cx="5709139" cy="100647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2" name="Titre 1">
            <a:extLst>
              <a:ext uri="{FF2B5EF4-FFF2-40B4-BE49-F238E27FC236}">
                <a16:creationId xmlns:a16="http://schemas.microsoft.com/office/drawing/2014/main" id="{32970CD0-696D-4313-96BA-4AA72C813BD0}"/>
              </a:ext>
            </a:extLst>
          </p:cNvPr>
          <p:cNvSpPr>
            <a:spLocks noGrp="1"/>
          </p:cNvSpPr>
          <p:nvPr>
            <p:ph type="title"/>
          </p:nvPr>
        </p:nvSpPr>
        <p:spPr>
          <a:xfrm>
            <a:off x="515938" y="246621"/>
            <a:ext cx="11150600" cy="920336"/>
          </a:xfrm>
        </p:spPr>
        <p:txBody>
          <a:bodyPr lIns="0" tIns="0" rIns="0" bIns="0" rtlCol="0" anchor="b">
            <a:noAutofit/>
          </a:bodyPr>
          <a:lstStyle>
            <a:lvl1pPr>
              <a:defRPr sz="3200" b="1" cap="all" baseline="0"/>
            </a:lvl1pPr>
          </a:lstStyle>
          <a:p>
            <a:pPr rtl="0"/>
            <a:r>
              <a:rPr lang="fr-FR" noProof="0"/>
              <a:t>Modifiez le style du titre</a:t>
            </a:r>
            <a:endParaRPr lang="fr-FR" noProof="0" dirty="0"/>
          </a:p>
        </p:txBody>
      </p:sp>
      <p:sp>
        <p:nvSpPr>
          <p:cNvPr id="3" name="Espace réservé du contenu 2">
            <a:extLst>
              <a:ext uri="{FF2B5EF4-FFF2-40B4-BE49-F238E27FC236}">
                <a16:creationId xmlns:a16="http://schemas.microsoft.com/office/drawing/2014/main" id="{0FEE9886-36F0-4E06-A3A6-D8F00B0665A1}"/>
              </a:ext>
            </a:extLst>
          </p:cNvPr>
          <p:cNvSpPr>
            <a:spLocks noGrp="1"/>
          </p:cNvSpPr>
          <p:nvPr>
            <p:ph idx="1"/>
          </p:nvPr>
        </p:nvSpPr>
        <p:spPr>
          <a:xfrm>
            <a:off x="680934" y="2863158"/>
            <a:ext cx="4074002" cy="2846648"/>
          </a:xfrm>
        </p:spPr>
        <p:txBody>
          <a:bodyPr lIns="0" tIns="0" rIns="0" bIns="0" rtlCol="0">
            <a:noAutofit/>
          </a:bodyPr>
          <a:lstStyle>
            <a:lvl1pPr marL="0" indent="0" algn="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rtl="0"/>
            <a:r>
              <a:rPr lang="fr-FR" noProof="0"/>
              <a:t>Cliquez pour modifier les styles du texte du masque</a:t>
            </a:r>
          </a:p>
        </p:txBody>
      </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solidFill>
                <a:schemeClr val="accent2"/>
              </a:solidFill>
            </a:endParaRPr>
          </a:p>
        </p:txBody>
      </p:sp>
      <p:pic>
        <p:nvPicPr>
          <p:cNvPr id="8" name="Image 7">
            <a:extLst>
              <a:ext uri="{FF2B5EF4-FFF2-40B4-BE49-F238E27FC236}">
                <a16:creationId xmlns:a16="http://schemas.microsoft.com/office/drawing/2014/main" id="{676C557E-B5A7-4416-BCC0-5743550BF152}"/>
              </a:ext>
            </a:extLst>
          </p:cNvPr>
          <p:cNvPicPr>
            <a:picLocks noChangeAspect="1"/>
          </p:cNvPicPr>
          <p:nvPr userDrawn="1"/>
        </p:nvPicPr>
        <p:blipFill>
          <a:blip r:embed="rId2">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15" name="Ovale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16" name="Espace réservé du numéro de diapositive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rtlCol="0"/>
          <a:lstStyle>
            <a:lvl1pPr algn="ctr">
              <a:defRPr sz="900">
                <a:solidFill>
                  <a:schemeClr val="bg1"/>
                </a:solidFill>
                <a:latin typeface="+mn-lt"/>
              </a:defRPr>
            </a:lvl1pPr>
          </a:lstStyle>
          <a:p>
            <a:pPr rtl="0"/>
            <a:fld id="{9EC71654-96A5-4280-94F3-931C61A9F92C}" type="slidenum">
              <a:rPr lang="fr-FR" noProof="0" smtClean="0"/>
              <a:pPr rtl="0"/>
              <a:t>‹N°›</a:t>
            </a:fld>
            <a:endParaRPr lang="fr-FR" noProof="0" dirty="0"/>
          </a:p>
        </p:txBody>
      </p:sp>
      <p:sp>
        <p:nvSpPr>
          <p:cNvPr id="20" name="Espace réservé du contenu 2">
            <a:extLst>
              <a:ext uri="{FF2B5EF4-FFF2-40B4-BE49-F238E27FC236}">
                <a16:creationId xmlns:a16="http://schemas.microsoft.com/office/drawing/2014/main" id="{FEB88DD7-AEB5-4718-AF2D-28B5B91ED715}"/>
              </a:ext>
            </a:extLst>
          </p:cNvPr>
          <p:cNvSpPr>
            <a:spLocks noGrp="1"/>
          </p:cNvSpPr>
          <p:nvPr>
            <p:ph idx="15" hasCustomPrompt="1"/>
          </p:nvPr>
        </p:nvSpPr>
        <p:spPr>
          <a:xfrm>
            <a:off x="1309370" y="1903728"/>
            <a:ext cx="3445566" cy="495389"/>
          </a:xfrm>
        </p:spPr>
        <p:txBody>
          <a:bodyPr lIns="0" tIns="0" rIns="0" bIns="0" rtlCol="0" anchor="ctr">
            <a:noAutofit/>
          </a:bodyPr>
          <a:lstStyle>
            <a:lvl1pPr marL="0" indent="0" algn="r">
              <a:buNone/>
              <a:defRPr sz="1800" b="1" cap="all" baseline="0">
                <a:solidFill>
                  <a:schemeClr val="accent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rtl="0"/>
            <a:r>
              <a:rPr lang="fr-FR" noProof="0" dirty="0"/>
              <a:t>La rubrique 01 vient ici</a:t>
            </a:r>
          </a:p>
        </p:txBody>
      </p:sp>
      <p:sp>
        <p:nvSpPr>
          <p:cNvPr id="23" name="Espace réservé du contenu 2">
            <a:extLst>
              <a:ext uri="{FF2B5EF4-FFF2-40B4-BE49-F238E27FC236}">
                <a16:creationId xmlns:a16="http://schemas.microsoft.com/office/drawing/2014/main" id="{E5123CE7-2F8A-489B-BD99-0C2A33ADF49A}"/>
              </a:ext>
            </a:extLst>
          </p:cNvPr>
          <p:cNvSpPr>
            <a:spLocks noGrp="1"/>
          </p:cNvSpPr>
          <p:nvPr>
            <p:ph idx="19"/>
          </p:nvPr>
        </p:nvSpPr>
        <p:spPr>
          <a:xfrm>
            <a:off x="7327918" y="1648186"/>
            <a:ext cx="4074002" cy="2834508"/>
          </a:xfrm>
        </p:spPr>
        <p:txBody>
          <a:bodyPr lIns="0" tIns="0" rIns="0" bIns="0" rtlCol="0" anchor="b">
            <a:noAutofit/>
          </a:bodyPr>
          <a:lstStyle>
            <a:lvl1pPr marL="0" indent="0" algn="l">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rtl="0"/>
            <a:r>
              <a:rPr lang="fr-FR" noProof="0"/>
              <a:t>Cliquez pour modifier les styles du texte du masque</a:t>
            </a:r>
          </a:p>
        </p:txBody>
      </p:sp>
      <p:sp>
        <p:nvSpPr>
          <p:cNvPr id="25" name="Espace réservé du contenu 2">
            <a:extLst>
              <a:ext uri="{FF2B5EF4-FFF2-40B4-BE49-F238E27FC236}">
                <a16:creationId xmlns:a16="http://schemas.microsoft.com/office/drawing/2014/main" id="{07730BCF-AC2A-4FEC-8F01-63964DB444CF}"/>
              </a:ext>
            </a:extLst>
          </p:cNvPr>
          <p:cNvSpPr>
            <a:spLocks noGrp="1"/>
          </p:cNvSpPr>
          <p:nvPr>
            <p:ph idx="20" hasCustomPrompt="1"/>
          </p:nvPr>
        </p:nvSpPr>
        <p:spPr>
          <a:xfrm>
            <a:off x="7475709" y="4963450"/>
            <a:ext cx="3445566" cy="495389"/>
          </a:xfrm>
        </p:spPr>
        <p:txBody>
          <a:bodyPr lIns="0" tIns="0" rIns="0" bIns="0" rtlCol="0" anchor="ctr">
            <a:noAutofit/>
          </a:bodyPr>
          <a:lstStyle>
            <a:lvl1pPr marL="0" indent="0" algn="l">
              <a:buNone/>
              <a:defRPr sz="1800" b="1" cap="all" baseline="0">
                <a:solidFill>
                  <a:schemeClr val="accent4"/>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rtl="0"/>
            <a:r>
              <a:rPr lang="fr-FR" noProof="0" dirty="0"/>
              <a:t>La rubrique 02 vient ici</a:t>
            </a:r>
          </a:p>
        </p:txBody>
      </p:sp>
      <p:sp>
        <p:nvSpPr>
          <p:cNvPr id="21" name="Ovale 20">
            <a:extLst>
              <a:ext uri="{FF2B5EF4-FFF2-40B4-BE49-F238E27FC236}">
                <a16:creationId xmlns:a16="http://schemas.microsoft.com/office/drawing/2014/main" id="{919C8692-230B-D543-A7F7-4FD61B04D1C6}"/>
              </a:ext>
            </a:extLst>
          </p:cNvPr>
          <p:cNvSpPr>
            <a:spLocks noChangeAspect="1"/>
          </p:cNvSpPr>
          <p:nvPr userDrawn="1"/>
        </p:nvSpPr>
        <p:spPr>
          <a:xfrm>
            <a:off x="5084763" y="1652762"/>
            <a:ext cx="1001899" cy="1001899"/>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24" name="Espace réservé d’image 11">
            <a:extLst>
              <a:ext uri="{FF2B5EF4-FFF2-40B4-BE49-F238E27FC236}">
                <a16:creationId xmlns:a16="http://schemas.microsoft.com/office/drawing/2014/main" id="{E150BFC7-A11D-CC46-B5A2-8BD93C269506}"/>
              </a:ext>
            </a:extLst>
          </p:cNvPr>
          <p:cNvSpPr>
            <a:spLocks noGrp="1"/>
          </p:cNvSpPr>
          <p:nvPr>
            <p:ph type="pic" sz="quarter" idx="21" hasCustomPrompt="1"/>
          </p:nvPr>
        </p:nvSpPr>
        <p:spPr>
          <a:xfrm>
            <a:off x="5282969" y="1850968"/>
            <a:ext cx="605487" cy="605487"/>
          </a:xfrm>
          <a:prstGeom prst="rect">
            <a:avLst/>
          </a:prstGeom>
          <a:noFill/>
        </p:spPr>
        <p:txBody>
          <a:bodyPr lIns="0" rIns="0" rtlCol="0" anchor="ctr">
            <a:normAutofit/>
          </a:bodyPr>
          <a:lstStyle>
            <a:lvl1pPr marL="0" indent="0" algn="ctr">
              <a:buNone/>
              <a:defRPr sz="1100">
                <a:solidFill>
                  <a:schemeClr val="bg1"/>
                </a:solidFill>
              </a:defRPr>
            </a:lvl1pPr>
          </a:lstStyle>
          <a:p>
            <a:pPr rtl="0"/>
            <a:r>
              <a:rPr lang="fr-FR" noProof="0" dirty="0"/>
              <a:t>icône</a:t>
            </a:r>
          </a:p>
        </p:txBody>
      </p:sp>
      <p:sp>
        <p:nvSpPr>
          <p:cNvPr id="28" name="Ovale 27">
            <a:extLst>
              <a:ext uri="{FF2B5EF4-FFF2-40B4-BE49-F238E27FC236}">
                <a16:creationId xmlns:a16="http://schemas.microsoft.com/office/drawing/2014/main" id="{F95B55F4-B501-3440-8904-A1C7F049CBE8}"/>
              </a:ext>
            </a:extLst>
          </p:cNvPr>
          <p:cNvSpPr>
            <a:spLocks noChangeAspect="1"/>
          </p:cNvSpPr>
          <p:nvPr userDrawn="1"/>
        </p:nvSpPr>
        <p:spPr>
          <a:xfrm>
            <a:off x="6100576" y="4707907"/>
            <a:ext cx="1001899" cy="1001899"/>
          </a:xfrm>
          <a:prstGeom prst="ellipse">
            <a:avLst/>
          </a:prstGeom>
          <a:solidFill>
            <a:schemeClr val="accent4"/>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29" name="Espace réservé d’image 11">
            <a:extLst>
              <a:ext uri="{FF2B5EF4-FFF2-40B4-BE49-F238E27FC236}">
                <a16:creationId xmlns:a16="http://schemas.microsoft.com/office/drawing/2014/main" id="{F2116994-BE3E-6A43-9C15-E71BA8EC821F}"/>
              </a:ext>
            </a:extLst>
          </p:cNvPr>
          <p:cNvSpPr>
            <a:spLocks noGrp="1"/>
          </p:cNvSpPr>
          <p:nvPr>
            <p:ph type="pic" sz="quarter" idx="22" hasCustomPrompt="1"/>
          </p:nvPr>
        </p:nvSpPr>
        <p:spPr>
          <a:xfrm>
            <a:off x="6298782" y="4906113"/>
            <a:ext cx="605487" cy="605487"/>
          </a:xfrm>
          <a:prstGeom prst="rect">
            <a:avLst/>
          </a:prstGeom>
          <a:noFill/>
        </p:spPr>
        <p:txBody>
          <a:bodyPr lIns="0" rIns="0" rtlCol="0" anchor="ctr">
            <a:normAutofit/>
          </a:bodyPr>
          <a:lstStyle>
            <a:lvl1pPr marL="0" indent="0" algn="ctr">
              <a:buNone/>
              <a:defRPr sz="1100">
                <a:solidFill>
                  <a:schemeClr val="bg1"/>
                </a:solidFill>
              </a:defRPr>
            </a:lvl1pPr>
          </a:lstStyle>
          <a:p>
            <a:pPr rtl="0"/>
            <a:r>
              <a:rPr lang="fr-FR" noProof="0" dirty="0"/>
              <a:t>icône</a:t>
            </a:r>
          </a:p>
        </p:txBody>
      </p:sp>
    </p:spTree>
    <p:extLst>
      <p:ext uri="{BB962C8B-B14F-4D97-AF65-F5344CB8AC3E}">
        <p14:creationId xmlns:p14="http://schemas.microsoft.com/office/powerpoint/2010/main" val="891400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re uniquement">
    <p:spTree>
      <p:nvGrpSpPr>
        <p:cNvPr id="1" name=""/>
        <p:cNvGrpSpPr/>
        <p:nvPr/>
      </p:nvGrpSpPr>
      <p:grpSpPr>
        <a:xfrm>
          <a:off x="0" y="0"/>
          <a:ext cx="0" cy="0"/>
          <a:chOff x="0" y="0"/>
          <a:chExt cx="0" cy="0"/>
        </a:xfrm>
      </p:grpSpPr>
      <p:sp>
        <p:nvSpPr>
          <p:cNvPr id="6" name="Titre 1">
            <a:extLst>
              <a:ext uri="{FF2B5EF4-FFF2-40B4-BE49-F238E27FC236}">
                <a16:creationId xmlns:a16="http://schemas.microsoft.com/office/drawing/2014/main" id="{B70E2287-0F7B-4DD3-A805-DB19BBF3C716}"/>
              </a:ext>
            </a:extLst>
          </p:cNvPr>
          <p:cNvSpPr>
            <a:spLocks noGrp="1"/>
          </p:cNvSpPr>
          <p:nvPr>
            <p:ph type="title"/>
          </p:nvPr>
        </p:nvSpPr>
        <p:spPr>
          <a:xfrm>
            <a:off x="515938" y="246621"/>
            <a:ext cx="11150600" cy="920336"/>
          </a:xfrm>
        </p:spPr>
        <p:txBody>
          <a:bodyPr lIns="0" tIns="0" rIns="0" bIns="0" rtlCol="0" anchor="b">
            <a:noAutofit/>
          </a:bodyPr>
          <a:lstStyle>
            <a:lvl1pPr>
              <a:defRPr sz="3200" b="1" cap="all" baseline="0"/>
            </a:lvl1pPr>
          </a:lstStyle>
          <a:p>
            <a:pPr rtl="0"/>
            <a:r>
              <a:rPr lang="fr-FR" noProof="0"/>
              <a:t>Modifiez le style du titre</a:t>
            </a:r>
            <a:endParaRPr lang="fr-FR" noProof="0" dirty="0"/>
          </a:p>
        </p:txBody>
      </p:sp>
      <p:sp>
        <p:nvSpPr>
          <p:cNvPr id="7" name="Rectangle 6">
            <a:extLst>
              <a:ext uri="{FF2B5EF4-FFF2-40B4-BE49-F238E27FC236}">
                <a16:creationId xmlns:a16="http://schemas.microsoft.com/office/drawing/2014/main" id="{8DCE74CE-BEFF-42B3-BF3E-C41B1B1F1EE4}"/>
              </a:ext>
            </a:extLst>
          </p:cNvPr>
          <p:cNvSpPr/>
          <p:nvPr userDrawn="1"/>
        </p:nvSpPr>
        <p:spPr>
          <a:xfrm rot="10800000">
            <a:off x="515938" y="-16721"/>
            <a:ext cx="1258618" cy="11050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solidFill>
                <a:schemeClr val="bg1"/>
              </a:solidFill>
            </a:endParaRPr>
          </a:p>
        </p:txBody>
      </p:sp>
      <p:pic>
        <p:nvPicPr>
          <p:cNvPr id="8" name="Image 7">
            <a:extLst>
              <a:ext uri="{FF2B5EF4-FFF2-40B4-BE49-F238E27FC236}">
                <a16:creationId xmlns:a16="http://schemas.microsoft.com/office/drawing/2014/main" id="{8B0944B4-FE4A-459A-85B1-3476FE6C4C49}"/>
              </a:ext>
            </a:extLst>
          </p:cNvPr>
          <p:cNvPicPr>
            <a:picLocks noChangeAspect="1"/>
          </p:cNvPicPr>
          <p:nvPr userDrawn="1"/>
        </p:nvPicPr>
        <p:blipFill>
          <a:blip r:embed="rId2">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9" name="Ovale 8">
            <a:extLst>
              <a:ext uri="{FF2B5EF4-FFF2-40B4-BE49-F238E27FC236}">
                <a16:creationId xmlns:a16="http://schemas.microsoft.com/office/drawing/2014/main" id="{1B26B4BC-3D52-4C1C-85FB-226F0B5201F1}"/>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10" name="Espace réservé du numéro de diapositive 5">
            <a:extLst>
              <a:ext uri="{FF2B5EF4-FFF2-40B4-BE49-F238E27FC236}">
                <a16:creationId xmlns:a16="http://schemas.microsoft.com/office/drawing/2014/main" id="{CEC6B25A-6AA2-46A7-84BE-5C907CA51B02}"/>
              </a:ext>
            </a:extLst>
          </p:cNvPr>
          <p:cNvSpPr>
            <a:spLocks noGrp="1"/>
          </p:cNvSpPr>
          <p:nvPr>
            <p:ph type="sldNum" sz="quarter" idx="12"/>
          </p:nvPr>
        </p:nvSpPr>
        <p:spPr>
          <a:xfrm>
            <a:off x="11363696" y="6455739"/>
            <a:ext cx="294460" cy="187367"/>
          </a:xfrm>
        </p:spPr>
        <p:txBody>
          <a:bodyPr lIns="0" tIns="0" rIns="0" bIns="0" rtlCol="0"/>
          <a:lstStyle>
            <a:lvl1pPr algn="ctr">
              <a:defRPr sz="900">
                <a:solidFill>
                  <a:schemeClr val="bg1"/>
                </a:solidFill>
                <a:latin typeface="+mn-lt"/>
              </a:defRPr>
            </a:lvl1pPr>
          </a:lstStyle>
          <a:p>
            <a:pPr rtl="0"/>
            <a:fld id="{9EC71654-96A5-4280-94F3-931C61A9F92C}" type="slidenum">
              <a:rPr lang="fr-FR" noProof="0" smtClean="0"/>
              <a:pPr rtl="0"/>
              <a:t>‹N°›</a:t>
            </a:fld>
            <a:endParaRPr lang="fr-FR" noProof="0" dirty="0"/>
          </a:p>
        </p:txBody>
      </p:sp>
      <p:grpSp>
        <p:nvGrpSpPr>
          <p:cNvPr id="11" name="Groupe 10">
            <a:extLst>
              <a:ext uri="{FF2B5EF4-FFF2-40B4-BE49-F238E27FC236}">
                <a16:creationId xmlns:a16="http://schemas.microsoft.com/office/drawing/2014/main" id="{322A2F12-9117-4B68-80A7-10EC293F01F8}"/>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12" name="Forme libre 5">
              <a:extLst>
                <a:ext uri="{FF2B5EF4-FFF2-40B4-BE49-F238E27FC236}">
                  <a16:creationId xmlns:a16="http://schemas.microsoft.com/office/drawing/2014/main" id="{AAF7CCD5-D217-463B-844E-D697B3459C91}"/>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noProof="0" dirty="0"/>
            </a:p>
          </p:txBody>
        </p:sp>
        <p:sp>
          <p:nvSpPr>
            <p:cNvPr id="13" name="Forme libre 6">
              <a:extLst>
                <a:ext uri="{FF2B5EF4-FFF2-40B4-BE49-F238E27FC236}">
                  <a16:creationId xmlns:a16="http://schemas.microsoft.com/office/drawing/2014/main" id="{470AB33E-36FA-416E-9307-1C85125C0DA4}"/>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noProof="0" dirty="0"/>
            </a:p>
          </p:txBody>
        </p:sp>
        <p:sp>
          <p:nvSpPr>
            <p:cNvPr id="14" name="Forme libre 7">
              <a:extLst>
                <a:ext uri="{FF2B5EF4-FFF2-40B4-BE49-F238E27FC236}">
                  <a16:creationId xmlns:a16="http://schemas.microsoft.com/office/drawing/2014/main" id="{52518C90-D74B-4D84-AE06-554644DE33DC}"/>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noProof="0" dirty="0"/>
            </a:p>
          </p:txBody>
        </p:sp>
      </p:grpSp>
    </p:spTree>
    <p:extLst>
      <p:ext uri="{BB962C8B-B14F-4D97-AF65-F5344CB8AC3E}">
        <p14:creationId xmlns:p14="http://schemas.microsoft.com/office/powerpoint/2010/main" val="15647606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V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DCE74CE-BEFF-42B3-BF3E-C41B1B1F1EE4}"/>
              </a:ext>
            </a:extLst>
          </p:cNvPr>
          <p:cNvSpPr/>
          <p:nvPr userDrawn="1"/>
        </p:nvSpPr>
        <p:spPr>
          <a:xfrm rot="10800000">
            <a:off x="515938" y="-16721"/>
            <a:ext cx="1258618" cy="11050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solidFill>
                <a:schemeClr val="bg1"/>
              </a:solidFill>
            </a:endParaRPr>
          </a:p>
        </p:txBody>
      </p:sp>
      <p:pic>
        <p:nvPicPr>
          <p:cNvPr id="8" name="Image 7">
            <a:extLst>
              <a:ext uri="{FF2B5EF4-FFF2-40B4-BE49-F238E27FC236}">
                <a16:creationId xmlns:a16="http://schemas.microsoft.com/office/drawing/2014/main" id="{8B0944B4-FE4A-459A-85B1-3476FE6C4C49}"/>
              </a:ext>
            </a:extLst>
          </p:cNvPr>
          <p:cNvPicPr>
            <a:picLocks noChangeAspect="1"/>
          </p:cNvPicPr>
          <p:nvPr userDrawn="1"/>
        </p:nvPicPr>
        <p:blipFill>
          <a:blip r:embed="rId2">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9" name="Ovale 8">
            <a:extLst>
              <a:ext uri="{FF2B5EF4-FFF2-40B4-BE49-F238E27FC236}">
                <a16:creationId xmlns:a16="http://schemas.microsoft.com/office/drawing/2014/main" id="{1B26B4BC-3D52-4C1C-85FB-226F0B5201F1}"/>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10" name="Espace réservé du numéro de diapositive 5">
            <a:extLst>
              <a:ext uri="{FF2B5EF4-FFF2-40B4-BE49-F238E27FC236}">
                <a16:creationId xmlns:a16="http://schemas.microsoft.com/office/drawing/2014/main" id="{CEC6B25A-6AA2-46A7-84BE-5C907CA51B02}"/>
              </a:ext>
            </a:extLst>
          </p:cNvPr>
          <p:cNvSpPr>
            <a:spLocks noGrp="1"/>
          </p:cNvSpPr>
          <p:nvPr>
            <p:ph type="sldNum" sz="quarter" idx="12"/>
          </p:nvPr>
        </p:nvSpPr>
        <p:spPr>
          <a:xfrm>
            <a:off x="11363696" y="6455739"/>
            <a:ext cx="294460" cy="187367"/>
          </a:xfrm>
        </p:spPr>
        <p:txBody>
          <a:bodyPr lIns="0" tIns="0" rIns="0" bIns="0" rtlCol="0"/>
          <a:lstStyle>
            <a:lvl1pPr algn="ctr">
              <a:defRPr sz="900">
                <a:solidFill>
                  <a:schemeClr val="bg1"/>
                </a:solidFill>
                <a:latin typeface="+mn-lt"/>
              </a:defRPr>
            </a:lvl1pPr>
          </a:lstStyle>
          <a:p>
            <a:pPr rtl="0"/>
            <a:fld id="{9EC71654-96A5-4280-94F3-931C61A9F92C}" type="slidenum">
              <a:rPr lang="fr-FR" noProof="0" smtClean="0"/>
              <a:pPr rtl="0"/>
              <a:t>‹N°›</a:t>
            </a:fld>
            <a:endParaRPr lang="fr-FR" noProof="0" dirty="0"/>
          </a:p>
        </p:txBody>
      </p:sp>
      <p:grpSp>
        <p:nvGrpSpPr>
          <p:cNvPr id="11" name="Groupe 10">
            <a:extLst>
              <a:ext uri="{FF2B5EF4-FFF2-40B4-BE49-F238E27FC236}">
                <a16:creationId xmlns:a16="http://schemas.microsoft.com/office/drawing/2014/main" id="{322A2F12-9117-4B68-80A7-10EC293F01F8}"/>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12" name="Forme libre 5">
              <a:extLst>
                <a:ext uri="{FF2B5EF4-FFF2-40B4-BE49-F238E27FC236}">
                  <a16:creationId xmlns:a16="http://schemas.microsoft.com/office/drawing/2014/main" id="{AAF7CCD5-D217-463B-844E-D697B3459C91}"/>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noProof="0" dirty="0"/>
            </a:p>
          </p:txBody>
        </p:sp>
        <p:sp>
          <p:nvSpPr>
            <p:cNvPr id="13" name="Forme libre 6">
              <a:extLst>
                <a:ext uri="{FF2B5EF4-FFF2-40B4-BE49-F238E27FC236}">
                  <a16:creationId xmlns:a16="http://schemas.microsoft.com/office/drawing/2014/main" id="{470AB33E-36FA-416E-9307-1C85125C0DA4}"/>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noProof="0" dirty="0"/>
            </a:p>
          </p:txBody>
        </p:sp>
        <p:sp>
          <p:nvSpPr>
            <p:cNvPr id="14" name="Forme libre 7">
              <a:extLst>
                <a:ext uri="{FF2B5EF4-FFF2-40B4-BE49-F238E27FC236}">
                  <a16:creationId xmlns:a16="http://schemas.microsoft.com/office/drawing/2014/main" id="{52518C90-D74B-4D84-AE06-554644DE33DC}"/>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noProof="0" dirty="0"/>
            </a:p>
          </p:txBody>
        </p:sp>
      </p:grpSp>
    </p:spTree>
    <p:extLst>
      <p:ext uri="{BB962C8B-B14F-4D97-AF65-F5344CB8AC3E}">
        <p14:creationId xmlns:p14="http://schemas.microsoft.com/office/powerpoint/2010/main" val="18799542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BCC4D7FA-B85E-4477-8C62-94955B340F1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pPr rtl="0"/>
            <a:r>
              <a:rPr lang="fr-FR" noProof="0" dirty="0"/>
              <a:t>Modifiez le style du titre</a:t>
            </a:r>
          </a:p>
        </p:txBody>
      </p:sp>
      <p:sp>
        <p:nvSpPr>
          <p:cNvPr id="3" name="Espace réservé du texte 2">
            <a:extLst>
              <a:ext uri="{FF2B5EF4-FFF2-40B4-BE49-F238E27FC236}">
                <a16:creationId xmlns:a16="http://schemas.microsoft.com/office/drawing/2014/main" id="{1F1226BB-3E56-4E7F-8172-7EC03C9F0BC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rtl="0"/>
            <a:r>
              <a:rPr lang="fr-FR" noProof="0" dirty="0"/>
              <a:t>Modifiez les styles du texte du masque</a:t>
            </a:r>
          </a:p>
          <a:p>
            <a:pPr lvl="1" rtl="0"/>
            <a:r>
              <a:rPr lang="fr-FR" noProof="0" dirty="0"/>
              <a:t>Deuxième niveau</a:t>
            </a:r>
          </a:p>
          <a:p>
            <a:pPr lvl="2" rtl="0"/>
            <a:r>
              <a:rPr lang="fr-FR" noProof="0" dirty="0"/>
              <a:t>Troisième niveau</a:t>
            </a:r>
          </a:p>
          <a:p>
            <a:pPr lvl="3" rtl="0"/>
            <a:r>
              <a:rPr lang="fr-FR" noProof="0" dirty="0"/>
              <a:t>Quatrième niveau</a:t>
            </a:r>
          </a:p>
          <a:p>
            <a:pPr lvl="4" rtl="0"/>
            <a:r>
              <a:rPr lang="fr-FR" noProof="0" dirty="0"/>
              <a:t>Cinquième niveau</a:t>
            </a:r>
          </a:p>
        </p:txBody>
      </p:sp>
      <p:sp>
        <p:nvSpPr>
          <p:cNvPr id="4" name="Espace réservé de la date 3">
            <a:extLst>
              <a:ext uri="{FF2B5EF4-FFF2-40B4-BE49-F238E27FC236}">
                <a16:creationId xmlns:a16="http://schemas.microsoft.com/office/drawing/2014/main" id="{D95D08EF-72FB-4F19-9916-65815A9CA99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rtl="0"/>
            <a:r>
              <a:rPr lang="fr-FR" noProof="0" dirty="0"/>
              <a:t>22/3/2019</a:t>
            </a:r>
          </a:p>
        </p:txBody>
      </p:sp>
      <p:sp>
        <p:nvSpPr>
          <p:cNvPr id="5" name="Espace réservé du pied de page 4">
            <a:extLst>
              <a:ext uri="{FF2B5EF4-FFF2-40B4-BE49-F238E27FC236}">
                <a16:creationId xmlns:a16="http://schemas.microsoft.com/office/drawing/2014/main" id="{1365084D-BC85-4A55-BD80-93876AD1010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rtl="0"/>
            <a:endParaRPr lang="fr-FR" noProof="0" dirty="0"/>
          </a:p>
        </p:txBody>
      </p:sp>
      <p:sp>
        <p:nvSpPr>
          <p:cNvPr id="6" name="Espace réservé du numéro de diapositive 5">
            <a:extLst>
              <a:ext uri="{FF2B5EF4-FFF2-40B4-BE49-F238E27FC236}">
                <a16:creationId xmlns:a16="http://schemas.microsoft.com/office/drawing/2014/main" id="{45FDEF23-A140-4DD6-A0D0-A86BD4DF340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rtl="0"/>
            <a:fld id="{9EC71654-96A5-4280-94F3-931C61A9F92C}" type="slidenum">
              <a:rPr lang="fr-FR" noProof="0" smtClean="0"/>
              <a:t>‹N°›</a:t>
            </a:fld>
            <a:endParaRPr lang="fr-FR" noProof="0" dirty="0"/>
          </a:p>
        </p:txBody>
      </p:sp>
    </p:spTree>
    <p:extLst>
      <p:ext uri="{BB962C8B-B14F-4D97-AF65-F5344CB8AC3E}">
        <p14:creationId xmlns:p14="http://schemas.microsoft.com/office/powerpoint/2010/main" val="2347082301"/>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51" r:id="rId3"/>
    <p:sldLayoutId id="2147483650" r:id="rId4"/>
    <p:sldLayoutId id="2147483661" r:id="rId5"/>
    <p:sldLayoutId id="2147483662" r:id="rId6"/>
    <p:sldLayoutId id="2147483663" r:id="rId7"/>
    <p:sldLayoutId id="2147483654" r:id="rId8"/>
    <p:sldLayoutId id="2147483675" r:id="rId9"/>
    <p:sldLayoutId id="2147483664" r:id="rId10"/>
    <p:sldLayoutId id="2147483665" r:id="rId11"/>
    <p:sldLayoutId id="2147483666" r:id="rId12"/>
    <p:sldLayoutId id="2147483667" r:id="rId13"/>
    <p:sldLayoutId id="2147483668" r:id="rId14"/>
    <p:sldLayoutId id="2147483669" r:id="rId15"/>
    <p:sldLayoutId id="2147483671" r:id="rId16"/>
    <p:sldLayoutId id="2147483672" r:id="rId17"/>
    <p:sldLayoutId id="2147483674" r:id="rId18"/>
    <p:sldLayoutId id="2147483673" r:id="rId19"/>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325" userDrawn="1">
          <p15:clr>
            <a:srgbClr val="F26B43"/>
          </p15:clr>
        </p15:guide>
        <p15:guide id="4" pos="7349"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s://openclassrooms.com/fr/paths/793/projects/1501"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1.jpeg"/></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4.xml"/><Relationship Id="rId5" Type="http://schemas.openxmlformats.org/officeDocument/2006/relationships/image" Target="../media/image27.png"/><Relationship Id="rId4" Type="http://schemas.openxmlformats.org/officeDocument/2006/relationships/image" Target="../media/image26.png"/></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4.xml"/><Relationship Id="rId5" Type="http://schemas.openxmlformats.org/officeDocument/2006/relationships/image" Target="../media/image30.png"/><Relationship Id="rId4" Type="http://schemas.openxmlformats.org/officeDocument/2006/relationships/image" Target="../media/image29.png"/></Relationships>
</file>

<file path=ppt/slides/_rels/slide12.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15.png"/><Relationship Id="rId7"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3.xml"/><Relationship Id="rId1" Type="http://schemas.openxmlformats.org/officeDocument/2006/relationships/slideLayout" Target="../slideLayouts/slideLayout4.xml"/><Relationship Id="rId5" Type="http://schemas.openxmlformats.org/officeDocument/2006/relationships/image" Target="../media/image35.png"/><Relationship Id="rId4" Type="http://schemas.openxmlformats.org/officeDocument/2006/relationships/image" Target="../media/image34.png"/></Relationships>
</file>

<file path=ppt/slides/_rels/slide1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image" Target="../media/image37.png"/></Relationships>
</file>

<file path=ppt/slides/_rels/slide1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6.xml"/><Relationship Id="rId1" Type="http://schemas.openxmlformats.org/officeDocument/2006/relationships/slideLayout" Target="../slideLayouts/slideLayout6.xml"/><Relationship Id="rId6" Type="http://schemas.openxmlformats.org/officeDocument/2006/relationships/image" Target="../media/image42.svg"/><Relationship Id="rId5" Type="http://schemas.openxmlformats.org/officeDocument/2006/relationships/image" Target="../media/image41.png"/><Relationship Id="rId4" Type="http://schemas.openxmlformats.org/officeDocument/2006/relationships/image" Target="../media/image40.svg"/></Relationships>
</file>

<file path=ppt/slides/_rels/slide1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1.xml"/><Relationship Id="rId1" Type="http://schemas.openxmlformats.org/officeDocument/2006/relationships/slideLayout" Target="../slideLayouts/slideLayout4.xml"/><Relationship Id="rId4" Type="http://schemas.openxmlformats.org/officeDocument/2006/relationships/image" Target="../media/image45.svg"/></Relationships>
</file>

<file path=ppt/slides/_rels/slide2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3.xml"/><Relationship Id="rId1" Type="http://schemas.openxmlformats.org/officeDocument/2006/relationships/slideLayout" Target="../slideLayouts/slideLayout4.xml"/><Relationship Id="rId5" Type="http://schemas.openxmlformats.org/officeDocument/2006/relationships/image" Target="../media/image46.jpg"/><Relationship Id="rId4" Type="http://schemas.openxmlformats.org/officeDocument/2006/relationships/chart" Target="../charts/chart2.xml"/></Relationships>
</file>

<file path=ppt/slides/_rels/slide24.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24.xml"/><Relationship Id="rId1" Type="http://schemas.openxmlformats.org/officeDocument/2006/relationships/slideLayout" Target="../slideLayouts/slideLayout4.xml"/><Relationship Id="rId5" Type="http://schemas.openxmlformats.org/officeDocument/2006/relationships/image" Target="../media/image46.jpg"/><Relationship Id="rId4" Type="http://schemas.openxmlformats.org/officeDocument/2006/relationships/chart" Target="../charts/chart4.xml"/></Relationships>
</file>

<file path=ppt/slides/_rels/slide2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26.xml"/><Relationship Id="rId1" Type="http://schemas.openxmlformats.org/officeDocument/2006/relationships/slideLayout" Target="../slideLayouts/slideLayout4.xml"/><Relationship Id="rId4" Type="http://schemas.openxmlformats.org/officeDocument/2006/relationships/chart" Target="../charts/chart6.xml"/></Relationships>
</file>

<file path=ppt/slides/_rels/slide27.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notesSlide" Target="../notesSlides/notesSlide27.xml"/><Relationship Id="rId1" Type="http://schemas.openxmlformats.org/officeDocument/2006/relationships/slideLayout" Target="../slideLayouts/slideLayout4.xml"/><Relationship Id="rId4" Type="http://schemas.openxmlformats.org/officeDocument/2006/relationships/chart" Target="../charts/chart8.xml"/></Relationships>
</file>

<file path=ppt/slides/_rels/slide28.xml.rels><?xml version="1.0" encoding="UTF-8" standalone="yes"?>
<Relationships xmlns="http://schemas.openxmlformats.org/package/2006/relationships"><Relationship Id="rId3" Type="http://schemas.openxmlformats.org/officeDocument/2006/relationships/image" Target="../media/image48.jpeg"/><Relationship Id="rId7" Type="http://schemas.openxmlformats.org/officeDocument/2006/relationships/image" Target="../media/image42.svg"/><Relationship Id="rId2" Type="http://schemas.openxmlformats.org/officeDocument/2006/relationships/notesSlide" Target="../notesSlides/notesSlide28.xml"/><Relationship Id="rId1" Type="http://schemas.openxmlformats.org/officeDocument/2006/relationships/slideLayout" Target="../slideLayouts/slideLayout6.xml"/><Relationship Id="rId6" Type="http://schemas.openxmlformats.org/officeDocument/2006/relationships/image" Target="../media/image41.png"/><Relationship Id="rId5" Type="http://schemas.openxmlformats.org/officeDocument/2006/relationships/image" Target="../media/image40.svg"/><Relationship Id="rId4" Type="http://schemas.openxmlformats.org/officeDocument/2006/relationships/image" Target="../media/image39.png"/></Relationships>
</file>

<file path=ppt/slides/_rels/slide2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slides/_rels/slide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BAB08B8-3DB3-4637-AE23-B8DB96D9FCEC}"/>
              </a:ext>
            </a:extLst>
          </p:cNvPr>
          <p:cNvSpPr>
            <a:spLocks noGrp="1"/>
          </p:cNvSpPr>
          <p:nvPr>
            <p:ph type="ctrTitle"/>
          </p:nvPr>
        </p:nvSpPr>
        <p:spPr>
          <a:xfrm>
            <a:off x="6343650" y="1817370"/>
            <a:ext cx="5669280" cy="2446726"/>
          </a:xfrm>
        </p:spPr>
        <p:txBody>
          <a:bodyPr rtlCol="0"/>
          <a:lstStyle/>
          <a:p>
            <a:r>
              <a:rPr lang="fr-FR" strike="noStrike" dirty="0">
                <a:solidFill>
                  <a:schemeClr val="accent3">
                    <a:lumMod val="60000"/>
                    <a:lumOff val="40000"/>
                  </a:schemeClr>
                </a:solidFill>
                <a:effectLst/>
                <a:hlinkClick r:id="rId3">
                  <a:extLst>
                    <a:ext uri="{A12FA001-AC4F-418D-AE19-62706E023703}">
                      <ahyp:hlinkClr xmlns:ahyp="http://schemas.microsoft.com/office/drawing/2018/hyperlinkcolor" val="tx"/>
                    </a:ext>
                  </a:extLst>
                </a:hlinkClick>
              </a:rPr>
              <a:t>AnticipeR la consommation</a:t>
            </a:r>
            <a:r>
              <a:rPr lang="fr-FR" strike="noStrike" dirty="0">
                <a:solidFill>
                  <a:schemeClr val="accent3">
                    <a:lumMod val="60000"/>
                    <a:lumOff val="40000"/>
                  </a:schemeClr>
                </a:solidFill>
                <a:effectLst/>
              </a:rPr>
              <a:t> </a:t>
            </a:r>
            <a:r>
              <a:rPr lang="fr-FR" dirty="0">
                <a:solidFill>
                  <a:schemeClr val="accent3">
                    <a:lumMod val="60000"/>
                    <a:lumOff val="40000"/>
                  </a:schemeClr>
                </a:solidFill>
                <a:hlinkClick r:id="rId3">
                  <a:extLst>
                    <a:ext uri="{A12FA001-AC4F-418D-AE19-62706E023703}">
                      <ahyp:hlinkClr xmlns:ahyp="http://schemas.microsoft.com/office/drawing/2018/hyperlinkcolor" val="tx"/>
                    </a:ext>
                  </a:extLst>
                </a:hlinkClick>
              </a:rPr>
              <a:t>des bâtiments</a:t>
            </a:r>
            <a:endParaRPr lang="fr-FR" dirty="0">
              <a:solidFill>
                <a:schemeClr val="accent3">
                  <a:lumMod val="60000"/>
                  <a:lumOff val="40000"/>
                </a:schemeClr>
              </a:solidFill>
            </a:endParaRPr>
          </a:p>
        </p:txBody>
      </p:sp>
      <p:sp>
        <p:nvSpPr>
          <p:cNvPr id="3" name="Sous-titre 2">
            <a:extLst>
              <a:ext uri="{FF2B5EF4-FFF2-40B4-BE49-F238E27FC236}">
                <a16:creationId xmlns:a16="http://schemas.microsoft.com/office/drawing/2014/main" id="{2198AA37-E298-4CD8-9F0F-2123ACFD9653}"/>
              </a:ext>
            </a:extLst>
          </p:cNvPr>
          <p:cNvSpPr>
            <a:spLocks noGrp="1"/>
          </p:cNvSpPr>
          <p:nvPr>
            <p:ph type="subTitle" idx="1"/>
          </p:nvPr>
        </p:nvSpPr>
        <p:spPr>
          <a:xfrm>
            <a:off x="6337688" y="4359981"/>
            <a:ext cx="5143500" cy="503167"/>
          </a:xfrm>
        </p:spPr>
        <p:txBody>
          <a:bodyPr rtlCol="0"/>
          <a:lstStyle/>
          <a:p>
            <a:pPr rtl="0"/>
            <a:r>
              <a:rPr lang="fr-FR" dirty="0"/>
              <a:t>Ville de Seattle</a:t>
            </a:r>
          </a:p>
        </p:txBody>
      </p:sp>
      <p:pic>
        <p:nvPicPr>
          <p:cNvPr id="10" name="Espace réservé d’image 9" descr="paysage urbain">
            <a:extLst>
              <a:ext uri="{FF2B5EF4-FFF2-40B4-BE49-F238E27FC236}">
                <a16:creationId xmlns:a16="http://schemas.microsoft.com/office/drawing/2014/main" id="{ABD7F97D-15E8-4032-B615-0562046B7542}"/>
              </a:ext>
            </a:extLst>
          </p:cNvPr>
          <p:cNvPicPr>
            <a:picLocks noGrp="1" noChangeAspect="1"/>
          </p:cNvPicPr>
          <p:nvPr>
            <p:ph type="pic" sz="quarter" idx="10"/>
          </p:nvPr>
        </p:nvPicPr>
        <p:blipFill>
          <a:blip r:embed="rId4" cstate="print">
            <a:extLst>
              <a:ext uri="{28A0092B-C50C-407E-A947-70E740481C1C}">
                <a14:useLocalDpi xmlns:a14="http://schemas.microsoft.com/office/drawing/2010/main"/>
              </a:ext>
            </a:extLst>
          </a:blip>
          <a:srcRect/>
          <a:stretch>
            <a:fillRect/>
          </a:stretch>
        </p:blipFill>
        <p:spPr/>
      </p:pic>
      <p:sp>
        <p:nvSpPr>
          <p:cNvPr id="7" name="ZoneTexte 6">
            <a:extLst>
              <a:ext uri="{FF2B5EF4-FFF2-40B4-BE49-F238E27FC236}">
                <a16:creationId xmlns:a16="http://schemas.microsoft.com/office/drawing/2014/main" id="{131764E6-CF75-0585-7228-285A29EDDD7F}"/>
              </a:ext>
            </a:extLst>
          </p:cNvPr>
          <p:cNvSpPr txBox="1"/>
          <p:nvPr/>
        </p:nvSpPr>
        <p:spPr>
          <a:xfrm>
            <a:off x="10430122" y="6377940"/>
            <a:ext cx="1582808" cy="365760"/>
          </a:xfrm>
          <a:prstGeom prst="rect">
            <a:avLst/>
          </a:prstGeom>
          <a:noFill/>
        </p:spPr>
        <p:txBody>
          <a:bodyPr wrap="square" rtlCol="0">
            <a:spAutoFit/>
          </a:bodyPr>
          <a:lstStyle/>
          <a:p>
            <a:r>
              <a:rPr lang="fr-FR" dirty="0">
                <a:solidFill>
                  <a:schemeClr val="bg1"/>
                </a:solidFill>
              </a:rPr>
              <a:t>Maud </a:t>
            </a:r>
            <a:r>
              <a:rPr lang="fr-FR" dirty="0" err="1">
                <a:solidFill>
                  <a:schemeClr val="bg1"/>
                </a:solidFill>
              </a:rPr>
              <a:t>Gesbert</a:t>
            </a:r>
            <a:endParaRPr lang="fr-FR" dirty="0">
              <a:solidFill>
                <a:schemeClr val="bg1"/>
              </a:solidFill>
            </a:endParaRPr>
          </a:p>
        </p:txBody>
      </p:sp>
      <p:sp>
        <p:nvSpPr>
          <p:cNvPr id="8" name="Rectangle 7">
            <a:extLst>
              <a:ext uri="{FF2B5EF4-FFF2-40B4-BE49-F238E27FC236}">
                <a16:creationId xmlns:a16="http://schemas.microsoft.com/office/drawing/2014/main" id="{93BB0B59-3925-24D0-D22A-756AB732C1FF}"/>
              </a:ext>
            </a:extLst>
          </p:cNvPr>
          <p:cNvSpPr/>
          <p:nvPr/>
        </p:nvSpPr>
        <p:spPr>
          <a:xfrm>
            <a:off x="9178290" y="434692"/>
            <a:ext cx="2583180" cy="696877"/>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1671720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1B34AFA2-4965-56F4-1202-3A734FF3BFD4}"/>
              </a:ext>
            </a:extLst>
          </p:cNvPr>
          <p:cNvSpPr/>
          <p:nvPr/>
        </p:nvSpPr>
        <p:spPr>
          <a:xfrm>
            <a:off x="4636069" y="4407407"/>
            <a:ext cx="2557670" cy="2324863"/>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4" name="Espace réservé du numéro de diapositive 3">
            <a:extLst>
              <a:ext uri="{FF2B5EF4-FFF2-40B4-BE49-F238E27FC236}">
                <a16:creationId xmlns:a16="http://schemas.microsoft.com/office/drawing/2014/main" id="{3B5C6BAC-F3F8-4AA0-B332-02F663571328}"/>
              </a:ext>
            </a:extLst>
          </p:cNvPr>
          <p:cNvSpPr>
            <a:spLocks noGrp="1"/>
          </p:cNvSpPr>
          <p:nvPr>
            <p:ph type="sldNum" sz="quarter" idx="12"/>
          </p:nvPr>
        </p:nvSpPr>
        <p:spPr/>
        <p:txBody>
          <a:bodyPr rtlCol="0"/>
          <a:lstStyle/>
          <a:p>
            <a:pPr rtl="0"/>
            <a:fld id="{9EC71654-96A5-4280-94F3-931C61A9F92C}" type="slidenum">
              <a:rPr lang="fr-FR" smtClean="0"/>
              <a:pPr rtl="0"/>
              <a:t>10</a:t>
            </a:fld>
            <a:endParaRPr lang="fr-FR" dirty="0"/>
          </a:p>
        </p:txBody>
      </p:sp>
      <p:sp>
        <p:nvSpPr>
          <p:cNvPr id="2" name="Titre 1">
            <a:extLst>
              <a:ext uri="{FF2B5EF4-FFF2-40B4-BE49-F238E27FC236}">
                <a16:creationId xmlns:a16="http://schemas.microsoft.com/office/drawing/2014/main" id="{E2C50832-0B36-43C5-98EC-4CD165D78718}"/>
              </a:ext>
            </a:extLst>
          </p:cNvPr>
          <p:cNvSpPr>
            <a:spLocks noGrp="1"/>
          </p:cNvSpPr>
          <p:nvPr>
            <p:ph type="title"/>
          </p:nvPr>
        </p:nvSpPr>
        <p:spPr>
          <a:xfrm>
            <a:off x="515937" y="499595"/>
            <a:ext cx="10605143" cy="1325563"/>
          </a:xfrm>
        </p:spPr>
        <p:txBody>
          <a:bodyPr rtlCol="0"/>
          <a:lstStyle/>
          <a:p>
            <a:pPr rtl="0"/>
            <a:r>
              <a:rPr lang="fr-FR" dirty="0"/>
              <a:t>Nettoyage &amp; Analyses préliminaires</a:t>
            </a:r>
          </a:p>
        </p:txBody>
      </p:sp>
      <p:sp>
        <p:nvSpPr>
          <p:cNvPr id="3" name="Ellipse 2">
            <a:extLst>
              <a:ext uri="{FF2B5EF4-FFF2-40B4-BE49-F238E27FC236}">
                <a16:creationId xmlns:a16="http://schemas.microsoft.com/office/drawing/2014/main" id="{837A2473-AC4E-976F-2A4B-26B419C8125F}"/>
              </a:ext>
            </a:extLst>
          </p:cNvPr>
          <p:cNvSpPr/>
          <p:nvPr/>
        </p:nvSpPr>
        <p:spPr>
          <a:xfrm>
            <a:off x="354680" y="2205374"/>
            <a:ext cx="2919861" cy="2802749"/>
          </a:xfrm>
          <a:prstGeom prst="ellipse">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7" name="Ruban vers le bas 6">
            <a:extLst>
              <a:ext uri="{FF2B5EF4-FFF2-40B4-BE49-F238E27FC236}">
                <a16:creationId xmlns:a16="http://schemas.microsoft.com/office/drawing/2014/main" id="{112B73D6-443D-6BCD-93C8-9CA0045D1621}"/>
              </a:ext>
            </a:extLst>
          </p:cNvPr>
          <p:cNvSpPr/>
          <p:nvPr/>
        </p:nvSpPr>
        <p:spPr>
          <a:xfrm>
            <a:off x="1437729" y="2328943"/>
            <a:ext cx="753762" cy="401895"/>
          </a:xfrm>
          <a:prstGeom prst="ribbon">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t>1</a:t>
            </a:r>
          </a:p>
        </p:txBody>
      </p:sp>
      <p:sp>
        <p:nvSpPr>
          <p:cNvPr id="9" name="Ellipse 8">
            <a:extLst>
              <a:ext uri="{FF2B5EF4-FFF2-40B4-BE49-F238E27FC236}">
                <a16:creationId xmlns:a16="http://schemas.microsoft.com/office/drawing/2014/main" id="{860748D9-B8A6-8054-F173-A581806C3DD2}"/>
              </a:ext>
            </a:extLst>
          </p:cNvPr>
          <p:cNvSpPr/>
          <p:nvPr/>
        </p:nvSpPr>
        <p:spPr>
          <a:xfrm>
            <a:off x="4636069" y="2205374"/>
            <a:ext cx="2919861" cy="2802749"/>
          </a:xfrm>
          <a:prstGeom prst="ellipse">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0" name="Ruban vers le bas 9">
            <a:extLst>
              <a:ext uri="{FF2B5EF4-FFF2-40B4-BE49-F238E27FC236}">
                <a16:creationId xmlns:a16="http://schemas.microsoft.com/office/drawing/2014/main" id="{7CA58960-240E-0AF3-962B-8BBD7B4716E8}"/>
              </a:ext>
            </a:extLst>
          </p:cNvPr>
          <p:cNvSpPr/>
          <p:nvPr/>
        </p:nvSpPr>
        <p:spPr>
          <a:xfrm>
            <a:off x="5719118" y="2328943"/>
            <a:ext cx="753762" cy="401895"/>
          </a:xfrm>
          <a:prstGeom prst="ribbon">
            <a:avLst/>
          </a:prstGeom>
          <a:solidFill>
            <a:srgbClr val="17599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t>2</a:t>
            </a:r>
          </a:p>
        </p:txBody>
      </p:sp>
      <p:sp>
        <p:nvSpPr>
          <p:cNvPr id="16" name="Ellipse 15">
            <a:extLst>
              <a:ext uri="{FF2B5EF4-FFF2-40B4-BE49-F238E27FC236}">
                <a16:creationId xmlns:a16="http://schemas.microsoft.com/office/drawing/2014/main" id="{4FCA4099-27B9-FEE1-21EB-F2D2F147CC63}"/>
              </a:ext>
            </a:extLst>
          </p:cNvPr>
          <p:cNvSpPr/>
          <p:nvPr/>
        </p:nvSpPr>
        <p:spPr>
          <a:xfrm>
            <a:off x="8917458" y="2230093"/>
            <a:ext cx="2919861" cy="2802749"/>
          </a:xfrm>
          <a:prstGeom prst="ellipse">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7" name="Ruban vers le bas 16">
            <a:extLst>
              <a:ext uri="{FF2B5EF4-FFF2-40B4-BE49-F238E27FC236}">
                <a16:creationId xmlns:a16="http://schemas.microsoft.com/office/drawing/2014/main" id="{535E5721-228C-70CF-F120-81C6498FC6F9}"/>
              </a:ext>
            </a:extLst>
          </p:cNvPr>
          <p:cNvSpPr/>
          <p:nvPr/>
        </p:nvSpPr>
        <p:spPr>
          <a:xfrm>
            <a:off x="10000507" y="2353662"/>
            <a:ext cx="753762" cy="401895"/>
          </a:xfrm>
          <a:prstGeom prst="ribbon">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t>3</a:t>
            </a:r>
          </a:p>
        </p:txBody>
      </p:sp>
      <p:pic>
        <p:nvPicPr>
          <p:cNvPr id="18" name="Image 17">
            <a:extLst>
              <a:ext uri="{FF2B5EF4-FFF2-40B4-BE49-F238E27FC236}">
                <a16:creationId xmlns:a16="http://schemas.microsoft.com/office/drawing/2014/main" id="{95195520-2A3B-FCF6-A639-0DC468360633}"/>
              </a:ext>
            </a:extLst>
          </p:cNvPr>
          <p:cNvPicPr>
            <a:picLocks noChangeAspect="1"/>
          </p:cNvPicPr>
          <p:nvPr/>
        </p:nvPicPr>
        <p:blipFill>
          <a:blip r:embed="rId3"/>
          <a:stretch>
            <a:fillRect/>
          </a:stretch>
        </p:blipFill>
        <p:spPr>
          <a:xfrm>
            <a:off x="1159941" y="3019807"/>
            <a:ext cx="1362431" cy="1569229"/>
          </a:xfrm>
          <a:prstGeom prst="rect">
            <a:avLst/>
          </a:prstGeom>
          <a:ln>
            <a:solidFill>
              <a:schemeClr val="accent3"/>
            </a:solidFill>
          </a:ln>
        </p:spPr>
      </p:pic>
      <p:pic>
        <p:nvPicPr>
          <p:cNvPr id="19" name="Image 18">
            <a:extLst>
              <a:ext uri="{FF2B5EF4-FFF2-40B4-BE49-F238E27FC236}">
                <a16:creationId xmlns:a16="http://schemas.microsoft.com/office/drawing/2014/main" id="{2DF2189A-4A05-98E8-7EF3-5FF262AB6853}"/>
              </a:ext>
            </a:extLst>
          </p:cNvPr>
          <p:cNvPicPr>
            <a:picLocks noChangeAspect="1"/>
          </p:cNvPicPr>
          <p:nvPr/>
        </p:nvPicPr>
        <p:blipFill>
          <a:blip r:embed="rId4"/>
          <a:stretch>
            <a:fillRect/>
          </a:stretch>
        </p:blipFill>
        <p:spPr>
          <a:xfrm>
            <a:off x="9289944" y="2916652"/>
            <a:ext cx="2195478" cy="1479058"/>
          </a:xfrm>
          <a:prstGeom prst="rect">
            <a:avLst/>
          </a:prstGeom>
          <a:ln>
            <a:solidFill>
              <a:schemeClr val="accent3"/>
            </a:solidFill>
          </a:ln>
        </p:spPr>
      </p:pic>
      <p:sp>
        <p:nvSpPr>
          <p:cNvPr id="22" name="ZoneTexte 21">
            <a:extLst>
              <a:ext uri="{FF2B5EF4-FFF2-40B4-BE49-F238E27FC236}">
                <a16:creationId xmlns:a16="http://schemas.microsoft.com/office/drawing/2014/main" id="{BD613EA9-B550-2E4E-56D8-7D074BF42341}"/>
              </a:ext>
            </a:extLst>
          </p:cNvPr>
          <p:cNvSpPr txBox="1"/>
          <p:nvPr/>
        </p:nvSpPr>
        <p:spPr>
          <a:xfrm>
            <a:off x="1119502" y="5200944"/>
            <a:ext cx="1326518" cy="646331"/>
          </a:xfrm>
          <a:prstGeom prst="rect">
            <a:avLst/>
          </a:prstGeom>
          <a:noFill/>
        </p:spPr>
        <p:txBody>
          <a:bodyPr wrap="square" rtlCol="0">
            <a:spAutoFit/>
          </a:bodyPr>
          <a:lstStyle/>
          <a:p>
            <a:pPr algn="ctr"/>
            <a:r>
              <a:rPr lang="fr-FR" dirty="0">
                <a:latin typeface="Avenir Next Condensed" panose="020B0506020202020204" pitchFamily="34" charset="0"/>
              </a:rPr>
              <a:t>Suppression </a:t>
            </a:r>
          </a:p>
          <a:p>
            <a:pPr algn="ctr"/>
            <a:r>
              <a:rPr lang="fr-FR" dirty="0">
                <a:latin typeface="Avenir Next Condensed" panose="020B0506020202020204" pitchFamily="34" charset="0"/>
              </a:rPr>
              <a:t>Colonnes</a:t>
            </a:r>
          </a:p>
        </p:txBody>
      </p:sp>
      <p:sp>
        <p:nvSpPr>
          <p:cNvPr id="23" name="ZoneTexte 22">
            <a:extLst>
              <a:ext uri="{FF2B5EF4-FFF2-40B4-BE49-F238E27FC236}">
                <a16:creationId xmlns:a16="http://schemas.microsoft.com/office/drawing/2014/main" id="{AC650C77-499F-9DB8-61AB-64182A482633}"/>
              </a:ext>
            </a:extLst>
          </p:cNvPr>
          <p:cNvSpPr txBox="1"/>
          <p:nvPr/>
        </p:nvSpPr>
        <p:spPr>
          <a:xfrm>
            <a:off x="9341217" y="5156411"/>
            <a:ext cx="2316939" cy="923330"/>
          </a:xfrm>
          <a:prstGeom prst="rect">
            <a:avLst/>
          </a:prstGeom>
          <a:noFill/>
        </p:spPr>
        <p:txBody>
          <a:bodyPr wrap="square" rtlCol="0">
            <a:spAutoFit/>
          </a:bodyPr>
          <a:lstStyle/>
          <a:p>
            <a:pPr algn="ctr"/>
            <a:r>
              <a:rPr lang="fr-FR" dirty="0">
                <a:latin typeface="Avenir Next Condensed" panose="020B0506020202020204" pitchFamily="34" charset="0"/>
              </a:rPr>
              <a:t>Suppression </a:t>
            </a:r>
          </a:p>
          <a:p>
            <a:pPr algn="ctr"/>
            <a:r>
              <a:rPr lang="fr-FR" dirty="0">
                <a:latin typeface="Avenir Next Condensed" panose="020B0506020202020204" pitchFamily="34" charset="0"/>
              </a:rPr>
              <a:t>de certaines valeurs aberrantes</a:t>
            </a:r>
          </a:p>
        </p:txBody>
      </p:sp>
      <p:sp>
        <p:nvSpPr>
          <p:cNvPr id="28" name="ZoneTexte 27">
            <a:extLst>
              <a:ext uri="{FF2B5EF4-FFF2-40B4-BE49-F238E27FC236}">
                <a16:creationId xmlns:a16="http://schemas.microsoft.com/office/drawing/2014/main" id="{C6190C8B-A9FC-8497-0062-CA6AA361660B}"/>
              </a:ext>
            </a:extLst>
          </p:cNvPr>
          <p:cNvSpPr txBox="1"/>
          <p:nvPr/>
        </p:nvSpPr>
        <p:spPr>
          <a:xfrm>
            <a:off x="5519237" y="5131692"/>
            <a:ext cx="1326518" cy="923330"/>
          </a:xfrm>
          <a:prstGeom prst="rect">
            <a:avLst/>
          </a:prstGeom>
          <a:noFill/>
        </p:spPr>
        <p:txBody>
          <a:bodyPr wrap="square" rtlCol="0">
            <a:spAutoFit/>
          </a:bodyPr>
          <a:lstStyle/>
          <a:p>
            <a:pPr algn="ctr"/>
            <a:r>
              <a:rPr lang="fr-FR" dirty="0">
                <a:latin typeface="Avenir Next Condensed" panose="020B0506020202020204" pitchFamily="34" charset="0"/>
              </a:rPr>
              <a:t>Suppression </a:t>
            </a:r>
          </a:p>
          <a:p>
            <a:pPr algn="ctr"/>
            <a:r>
              <a:rPr lang="fr-FR" dirty="0">
                <a:latin typeface="Avenir Next Condensed" panose="020B0506020202020204" pitchFamily="34" charset="0"/>
              </a:rPr>
              <a:t>bâtiments résidentiels</a:t>
            </a:r>
          </a:p>
        </p:txBody>
      </p:sp>
      <p:pic>
        <p:nvPicPr>
          <p:cNvPr id="29" name="Image 28">
            <a:extLst>
              <a:ext uri="{FF2B5EF4-FFF2-40B4-BE49-F238E27FC236}">
                <a16:creationId xmlns:a16="http://schemas.microsoft.com/office/drawing/2014/main" id="{D90BA765-3AA9-980A-DE9F-E1D0B543A55E}"/>
              </a:ext>
            </a:extLst>
          </p:cNvPr>
          <p:cNvPicPr>
            <a:picLocks noChangeAspect="1"/>
          </p:cNvPicPr>
          <p:nvPr/>
        </p:nvPicPr>
        <p:blipFill>
          <a:blip r:embed="rId5"/>
          <a:stretch>
            <a:fillRect/>
          </a:stretch>
        </p:blipFill>
        <p:spPr>
          <a:xfrm>
            <a:off x="5094917" y="2854407"/>
            <a:ext cx="2094518" cy="1676861"/>
          </a:xfrm>
          <a:prstGeom prst="rect">
            <a:avLst/>
          </a:prstGeom>
          <a:ln>
            <a:solidFill>
              <a:srgbClr val="175991"/>
            </a:solidFill>
          </a:ln>
        </p:spPr>
      </p:pic>
      <p:sp>
        <p:nvSpPr>
          <p:cNvPr id="5" name="Ellipse 4"/>
          <p:cNvSpPr/>
          <p:nvPr/>
        </p:nvSpPr>
        <p:spPr>
          <a:xfrm>
            <a:off x="10390294" y="2916652"/>
            <a:ext cx="228600" cy="540226"/>
          </a:xfrm>
          <a:prstGeom prst="ellipse">
            <a:avLst/>
          </a:prstGeom>
          <a:no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0" name="Rectangle 19">
            <a:extLst>
              <a:ext uri="{FF2B5EF4-FFF2-40B4-BE49-F238E27FC236}">
                <a16:creationId xmlns:a16="http://schemas.microsoft.com/office/drawing/2014/main" id="{5661EDCA-4D7A-4B2E-862F-EEFB9650CB8A}"/>
              </a:ext>
            </a:extLst>
          </p:cNvPr>
          <p:cNvSpPr/>
          <p:nvPr/>
        </p:nvSpPr>
        <p:spPr>
          <a:xfrm>
            <a:off x="311699" y="6291122"/>
            <a:ext cx="3637731" cy="39089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fr-FR" sz="1600" dirty="0">
                <a:latin typeface="Avenir Next Condensed" panose="020B0506020202020204"/>
                <a:cs typeface="Arabic Typesetting" panose="03020402040406030203" pitchFamily="66" charset="-78"/>
              </a:rPr>
              <a:t>3. Nettoyage et analyses préliminaires</a:t>
            </a:r>
          </a:p>
        </p:txBody>
      </p:sp>
    </p:spTree>
    <p:extLst>
      <p:ext uri="{BB962C8B-B14F-4D97-AF65-F5344CB8AC3E}">
        <p14:creationId xmlns:p14="http://schemas.microsoft.com/office/powerpoint/2010/main" val="42386441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1B34AFA2-4965-56F4-1202-3A734FF3BFD4}"/>
              </a:ext>
            </a:extLst>
          </p:cNvPr>
          <p:cNvSpPr/>
          <p:nvPr/>
        </p:nvSpPr>
        <p:spPr>
          <a:xfrm>
            <a:off x="4636069" y="4407407"/>
            <a:ext cx="2557670" cy="2324863"/>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4" name="Espace réservé du numéro de diapositive 3">
            <a:extLst>
              <a:ext uri="{FF2B5EF4-FFF2-40B4-BE49-F238E27FC236}">
                <a16:creationId xmlns:a16="http://schemas.microsoft.com/office/drawing/2014/main" id="{3B5C6BAC-F3F8-4AA0-B332-02F663571328}"/>
              </a:ext>
            </a:extLst>
          </p:cNvPr>
          <p:cNvSpPr>
            <a:spLocks noGrp="1"/>
          </p:cNvSpPr>
          <p:nvPr>
            <p:ph type="sldNum" sz="quarter" idx="12"/>
          </p:nvPr>
        </p:nvSpPr>
        <p:spPr/>
        <p:txBody>
          <a:bodyPr rtlCol="0"/>
          <a:lstStyle/>
          <a:p>
            <a:pPr rtl="0"/>
            <a:fld id="{9EC71654-96A5-4280-94F3-931C61A9F92C}" type="slidenum">
              <a:rPr lang="fr-FR" smtClean="0"/>
              <a:pPr rtl="0"/>
              <a:t>11</a:t>
            </a:fld>
            <a:endParaRPr lang="fr-FR" dirty="0"/>
          </a:p>
        </p:txBody>
      </p:sp>
      <p:sp>
        <p:nvSpPr>
          <p:cNvPr id="2" name="Titre 1">
            <a:extLst>
              <a:ext uri="{FF2B5EF4-FFF2-40B4-BE49-F238E27FC236}">
                <a16:creationId xmlns:a16="http://schemas.microsoft.com/office/drawing/2014/main" id="{E2C50832-0B36-43C5-98EC-4CD165D78718}"/>
              </a:ext>
            </a:extLst>
          </p:cNvPr>
          <p:cNvSpPr>
            <a:spLocks noGrp="1"/>
          </p:cNvSpPr>
          <p:nvPr>
            <p:ph type="title"/>
          </p:nvPr>
        </p:nvSpPr>
        <p:spPr>
          <a:xfrm>
            <a:off x="515937" y="499595"/>
            <a:ext cx="10605143" cy="1325563"/>
          </a:xfrm>
        </p:spPr>
        <p:txBody>
          <a:bodyPr rtlCol="0"/>
          <a:lstStyle/>
          <a:p>
            <a:pPr rtl="0"/>
            <a:r>
              <a:rPr lang="fr-FR" dirty="0"/>
              <a:t>Nettoyage &amp; Analyses préliminaires</a:t>
            </a:r>
          </a:p>
        </p:txBody>
      </p:sp>
      <p:sp>
        <p:nvSpPr>
          <p:cNvPr id="3" name="Ellipse 2">
            <a:extLst>
              <a:ext uri="{FF2B5EF4-FFF2-40B4-BE49-F238E27FC236}">
                <a16:creationId xmlns:a16="http://schemas.microsoft.com/office/drawing/2014/main" id="{837A2473-AC4E-976F-2A4B-26B419C8125F}"/>
              </a:ext>
            </a:extLst>
          </p:cNvPr>
          <p:cNvSpPr/>
          <p:nvPr/>
        </p:nvSpPr>
        <p:spPr>
          <a:xfrm>
            <a:off x="354680" y="2205374"/>
            <a:ext cx="2919861" cy="2802749"/>
          </a:xfrm>
          <a:prstGeom prst="ellipse">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9" name="Ellipse 8">
            <a:extLst>
              <a:ext uri="{FF2B5EF4-FFF2-40B4-BE49-F238E27FC236}">
                <a16:creationId xmlns:a16="http://schemas.microsoft.com/office/drawing/2014/main" id="{860748D9-B8A6-8054-F173-A581806C3DD2}"/>
              </a:ext>
            </a:extLst>
          </p:cNvPr>
          <p:cNvSpPr/>
          <p:nvPr/>
        </p:nvSpPr>
        <p:spPr>
          <a:xfrm>
            <a:off x="4636069" y="2205374"/>
            <a:ext cx="2919861" cy="2802749"/>
          </a:xfrm>
          <a:prstGeom prst="ellipse">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0" name="Ruban vers le bas 9">
            <a:extLst>
              <a:ext uri="{FF2B5EF4-FFF2-40B4-BE49-F238E27FC236}">
                <a16:creationId xmlns:a16="http://schemas.microsoft.com/office/drawing/2014/main" id="{7CA58960-240E-0AF3-962B-8BBD7B4716E8}"/>
              </a:ext>
            </a:extLst>
          </p:cNvPr>
          <p:cNvSpPr/>
          <p:nvPr/>
        </p:nvSpPr>
        <p:spPr>
          <a:xfrm>
            <a:off x="1437729" y="2405489"/>
            <a:ext cx="753762" cy="401895"/>
          </a:xfrm>
          <a:prstGeom prst="ribbon">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t>4</a:t>
            </a:r>
          </a:p>
        </p:txBody>
      </p:sp>
      <p:sp>
        <p:nvSpPr>
          <p:cNvPr id="16" name="Ellipse 15">
            <a:extLst>
              <a:ext uri="{FF2B5EF4-FFF2-40B4-BE49-F238E27FC236}">
                <a16:creationId xmlns:a16="http://schemas.microsoft.com/office/drawing/2014/main" id="{4FCA4099-27B9-FEE1-21EB-F2D2F147CC63}"/>
              </a:ext>
            </a:extLst>
          </p:cNvPr>
          <p:cNvSpPr/>
          <p:nvPr/>
        </p:nvSpPr>
        <p:spPr>
          <a:xfrm>
            <a:off x="8917458" y="2230093"/>
            <a:ext cx="2919861" cy="2802749"/>
          </a:xfrm>
          <a:prstGeom prst="ellipse">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2" name="ZoneTexte 21">
            <a:extLst>
              <a:ext uri="{FF2B5EF4-FFF2-40B4-BE49-F238E27FC236}">
                <a16:creationId xmlns:a16="http://schemas.microsoft.com/office/drawing/2014/main" id="{BD613EA9-B550-2E4E-56D8-7D074BF42341}"/>
              </a:ext>
            </a:extLst>
          </p:cNvPr>
          <p:cNvSpPr txBox="1"/>
          <p:nvPr/>
        </p:nvSpPr>
        <p:spPr>
          <a:xfrm>
            <a:off x="4950517" y="5108173"/>
            <a:ext cx="2290963" cy="923330"/>
          </a:xfrm>
          <a:prstGeom prst="rect">
            <a:avLst/>
          </a:prstGeom>
          <a:noFill/>
        </p:spPr>
        <p:txBody>
          <a:bodyPr wrap="square" rtlCol="0">
            <a:spAutoFit/>
          </a:bodyPr>
          <a:lstStyle/>
          <a:p>
            <a:pPr algn="ctr"/>
            <a:r>
              <a:rPr lang="fr-FR" dirty="0">
                <a:latin typeface="Avenir Next Condensed" panose="020B0506020202020204" pitchFamily="34" charset="0"/>
              </a:rPr>
              <a:t>Traitement et remplacement des valeurs manquantes</a:t>
            </a:r>
          </a:p>
        </p:txBody>
      </p:sp>
      <p:sp>
        <p:nvSpPr>
          <p:cNvPr id="27" name="ZoneTexte 26">
            <a:extLst>
              <a:ext uri="{FF2B5EF4-FFF2-40B4-BE49-F238E27FC236}">
                <a16:creationId xmlns:a16="http://schemas.microsoft.com/office/drawing/2014/main" id="{D31863B8-E49B-12D2-1917-3111235CAC4F}"/>
              </a:ext>
            </a:extLst>
          </p:cNvPr>
          <p:cNvSpPr txBox="1"/>
          <p:nvPr/>
        </p:nvSpPr>
        <p:spPr>
          <a:xfrm>
            <a:off x="9256244" y="5156411"/>
            <a:ext cx="2316939" cy="646331"/>
          </a:xfrm>
          <a:prstGeom prst="rect">
            <a:avLst/>
          </a:prstGeom>
          <a:noFill/>
        </p:spPr>
        <p:txBody>
          <a:bodyPr wrap="square" rtlCol="0">
            <a:spAutoFit/>
          </a:bodyPr>
          <a:lstStyle/>
          <a:p>
            <a:pPr algn="ctr"/>
            <a:r>
              <a:rPr lang="fr-FR" dirty="0">
                <a:latin typeface="Avenir Next Condensed" panose="020B0506020202020204" pitchFamily="34" charset="0"/>
              </a:rPr>
              <a:t>Etudes de corrélation entre les variables </a:t>
            </a:r>
          </a:p>
        </p:txBody>
      </p:sp>
      <p:pic>
        <p:nvPicPr>
          <p:cNvPr id="5" name="Image 4">
            <a:extLst>
              <a:ext uri="{FF2B5EF4-FFF2-40B4-BE49-F238E27FC236}">
                <a16:creationId xmlns:a16="http://schemas.microsoft.com/office/drawing/2014/main" id="{35D64916-FB75-5AC6-6E8A-2F94E9A40E18}"/>
              </a:ext>
            </a:extLst>
          </p:cNvPr>
          <p:cNvPicPr>
            <a:picLocks noChangeAspect="1"/>
          </p:cNvPicPr>
          <p:nvPr/>
        </p:nvPicPr>
        <p:blipFill>
          <a:blip r:embed="rId3"/>
          <a:stretch>
            <a:fillRect/>
          </a:stretch>
        </p:blipFill>
        <p:spPr>
          <a:xfrm>
            <a:off x="645746" y="2929355"/>
            <a:ext cx="2368986" cy="1474097"/>
          </a:xfrm>
          <a:prstGeom prst="rect">
            <a:avLst/>
          </a:prstGeom>
          <a:ln>
            <a:solidFill>
              <a:schemeClr val="accent3"/>
            </a:solidFill>
          </a:ln>
        </p:spPr>
      </p:pic>
      <p:sp>
        <p:nvSpPr>
          <p:cNvPr id="6" name="ZoneTexte 5">
            <a:extLst>
              <a:ext uri="{FF2B5EF4-FFF2-40B4-BE49-F238E27FC236}">
                <a16:creationId xmlns:a16="http://schemas.microsoft.com/office/drawing/2014/main" id="{E373A02C-7213-851F-68D9-714CFEF5170A}"/>
              </a:ext>
            </a:extLst>
          </p:cNvPr>
          <p:cNvSpPr txBox="1"/>
          <p:nvPr/>
        </p:nvSpPr>
        <p:spPr>
          <a:xfrm>
            <a:off x="684758" y="5091859"/>
            <a:ext cx="2290963" cy="1200329"/>
          </a:xfrm>
          <a:prstGeom prst="rect">
            <a:avLst/>
          </a:prstGeom>
          <a:noFill/>
        </p:spPr>
        <p:txBody>
          <a:bodyPr wrap="square" rtlCol="0">
            <a:spAutoFit/>
          </a:bodyPr>
          <a:lstStyle/>
          <a:p>
            <a:pPr algn="ctr"/>
            <a:r>
              <a:rPr lang="fr-FR" dirty="0">
                <a:latin typeface="Avenir Next Condensed" panose="020B0506020202020204" pitchFamily="34" charset="0"/>
              </a:rPr>
              <a:t>Relation entre variables cibles et variables textuelles (quartier)</a:t>
            </a:r>
          </a:p>
        </p:txBody>
      </p:sp>
      <p:pic>
        <p:nvPicPr>
          <p:cNvPr id="11" name="Image 10">
            <a:extLst>
              <a:ext uri="{FF2B5EF4-FFF2-40B4-BE49-F238E27FC236}">
                <a16:creationId xmlns:a16="http://schemas.microsoft.com/office/drawing/2014/main" id="{92925C6E-C64C-A475-FF60-832092C71AB8}"/>
              </a:ext>
            </a:extLst>
          </p:cNvPr>
          <p:cNvPicPr>
            <a:picLocks noChangeAspect="1"/>
          </p:cNvPicPr>
          <p:nvPr/>
        </p:nvPicPr>
        <p:blipFill rotWithShape="1">
          <a:blip r:embed="rId4"/>
          <a:srcRect t="39594" b="34584"/>
          <a:stretch/>
        </p:blipFill>
        <p:spPr>
          <a:xfrm>
            <a:off x="4926480" y="3145132"/>
            <a:ext cx="2497818" cy="882059"/>
          </a:xfrm>
          <a:prstGeom prst="rect">
            <a:avLst/>
          </a:prstGeom>
          <a:ln>
            <a:solidFill>
              <a:schemeClr val="accent1"/>
            </a:solidFill>
          </a:ln>
        </p:spPr>
      </p:pic>
      <p:pic>
        <p:nvPicPr>
          <p:cNvPr id="12" name="Image 11">
            <a:extLst>
              <a:ext uri="{FF2B5EF4-FFF2-40B4-BE49-F238E27FC236}">
                <a16:creationId xmlns:a16="http://schemas.microsoft.com/office/drawing/2014/main" id="{86CAF949-5D35-6364-B519-5608531A949F}"/>
              </a:ext>
            </a:extLst>
          </p:cNvPr>
          <p:cNvPicPr>
            <a:picLocks noChangeAspect="1"/>
          </p:cNvPicPr>
          <p:nvPr/>
        </p:nvPicPr>
        <p:blipFill>
          <a:blip r:embed="rId5"/>
          <a:stretch>
            <a:fillRect/>
          </a:stretch>
        </p:blipFill>
        <p:spPr>
          <a:xfrm>
            <a:off x="9405961" y="2877701"/>
            <a:ext cx="1942853" cy="1734497"/>
          </a:xfrm>
          <a:prstGeom prst="rect">
            <a:avLst/>
          </a:prstGeom>
          <a:ln>
            <a:solidFill>
              <a:schemeClr val="accent3"/>
            </a:solidFill>
          </a:ln>
        </p:spPr>
      </p:pic>
      <p:sp>
        <p:nvSpPr>
          <p:cNvPr id="7" name="Ruban vers le bas 6">
            <a:extLst>
              <a:ext uri="{FF2B5EF4-FFF2-40B4-BE49-F238E27FC236}">
                <a16:creationId xmlns:a16="http://schemas.microsoft.com/office/drawing/2014/main" id="{112B73D6-443D-6BCD-93C8-9CA0045D1621}"/>
              </a:ext>
            </a:extLst>
          </p:cNvPr>
          <p:cNvSpPr/>
          <p:nvPr/>
        </p:nvSpPr>
        <p:spPr>
          <a:xfrm>
            <a:off x="5719117" y="2405490"/>
            <a:ext cx="753762" cy="401895"/>
          </a:xfrm>
          <a:prstGeom prst="ribbon">
            <a:avLst/>
          </a:prstGeom>
          <a:solidFill>
            <a:srgbClr val="17599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t>5</a:t>
            </a:r>
          </a:p>
        </p:txBody>
      </p:sp>
      <p:sp>
        <p:nvSpPr>
          <p:cNvPr id="18" name="Ruban vers le bas 9">
            <a:extLst>
              <a:ext uri="{FF2B5EF4-FFF2-40B4-BE49-F238E27FC236}">
                <a16:creationId xmlns:a16="http://schemas.microsoft.com/office/drawing/2014/main" id="{0A87E95F-5F67-4FAA-8F4C-6BD3015F6DB8}"/>
              </a:ext>
            </a:extLst>
          </p:cNvPr>
          <p:cNvSpPr/>
          <p:nvPr/>
        </p:nvSpPr>
        <p:spPr>
          <a:xfrm>
            <a:off x="10000509" y="2405489"/>
            <a:ext cx="753762" cy="401895"/>
          </a:xfrm>
          <a:prstGeom prst="ribbon">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t>6</a:t>
            </a:r>
          </a:p>
        </p:txBody>
      </p:sp>
      <p:sp>
        <p:nvSpPr>
          <p:cNvPr id="19" name="Rectangle 18">
            <a:extLst>
              <a:ext uri="{FF2B5EF4-FFF2-40B4-BE49-F238E27FC236}">
                <a16:creationId xmlns:a16="http://schemas.microsoft.com/office/drawing/2014/main" id="{CA391722-361C-40CF-850D-86762B04CBBA}"/>
              </a:ext>
            </a:extLst>
          </p:cNvPr>
          <p:cNvSpPr/>
          <p:nvPr/>
        </p:nvSpPr>
        <p:spPr>
          <a:xfrm>
            <a:off x="311699" y="6291122"/>
            <a:ext cx="3637731" cy="39089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fr-FR" sz="1600" dirty="0">
                <a:latin typeface="Avenir Next Condensed" panose="020B0506020202020204"/>
                <a:cs typeface="Arabic Typesetting" panose="03020402040406030203" pitchFamily="66" charset="-78"/>
              </a:rPr>
              <a:t>3. Nettoyage et analyses préliminaires</a:t>
            </a:r>
          </a:p>
        </p:txBody>
      </p:sp>
    </p:spTree>
    <p:extLst>
      <p:ext uri="{BB962C8B-B14F-4D97-AF65-F5344CB8AC3E}">
        <p14:creationId xmlns:p14="http://schemas.microsoft.com/office/powerpoint/2010/main" val="38931669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65015163-D5FD-4849-978B-77883FAF7928}"/>
              </a:ext>
            </a:extLst>
          </p:cNvPr>
          <p:cNvSpPr>
            <a:spLocks noGrp="1"/>
          </p:cNvSpPr>
          <p:nvPr>
            <p:ph idx="1"/>
          </p:nvPr>
        </p:nvSpPr>
        <p:spPr>
          <a:xfrm>
            <a:off x="91439" y="2863158"/>
            <a:ext cx="5191529" cy="2846648"/>
          </a:xfrm>
        </p:spPr>
        <p:txBody>
          <a:bodyPr rtlCol="0"/>
          <a:lstStyle/>
          <a:p>
            <a:r>
              <a:rPr lang="fr-FR" sz="1800" dirty="0">
                <a:latin typeface="Avenir Next Condensed" panose="020B0506020202020204" pitchFamily="34" charset="0"/>
              </a:rPr>
              <a:t>Suppression des colonnes « non cibles » et non disponibles lors de la construction du bâtiment</a:t>
            </a:r>
          </a:p>
        </p:txBody>
      </p:sp>
      <p:sp>
        <p:nvSpPr>
          <p:cNvPr id="4" name="Espace réservé du numéro de diapositive 3">
            <a:extLst>
              <a:ext uri="{FF2B5EF4-FFF2-40B4-BE49-F238E27FC236}">
                <a16:creationId xmlns:a16="http://schemas.microsoft.com/office/drawing/2014/main" id="{CA1C0347-C2C9-46A2-B7A6-9653B525F7DD}"/>
              </a:ext>
            </a:extLst>
          </p:cNvPr>
          <p:cNvSpPr>
            <a:spLocks noGrp="1"/>
          </p:cNvSpPr>
          <p:nvPr>
            <p:ph type="sldNum" sz="quarter" idx="12"/>
          </p:nvPr>
        </p:nvSpPr>
        <p:spPr/>
        <p:txBody>
          <a:bodyPr rtlCol="0"/>
          <a:lstStyle/>
          <a:p>
            <a:pPr rtl="0"/>
            <a:fld id="{9EC71654-96A5-4280-94F3-931C61A9F92C}" type="slidenum">
              <a:rPr lang="fr-FR" smtClean="0"/>
              <a:pPr rtl="0"/>
              <a:t>12</a:t>
            </a:fld>
            <a:endParaRPr lang="fr-FR" dirty="0"/>
          </a:p>
        </p:txBody>
      </p:sp>
      <p:sp>
        <p:nvSpPr>
          <p:cNvPr id="5" name="Espace réservé du contenu 4">
            <a:extLst>
              <a:ext uri="{FF2B5EF4-FFF2-40B4-BE49-F238E27FC236}">
                <a16:creationId xmlns:a16="http://schemas.microsoft.com/office/drawing/2014/main" id="{93A6F33C-3AFE-474E-AC15-C00F368C3C6A}"/>
              </a:ext>
            </a:extLst>
          </p:cNvPr>
          <p:cNvSpPr>
            <a:spLocks noGrp="1"/>
          </p:cNvSpPr>
          <p:nvPr>
            <p:ph idx="15"/>
          </p:nvPr>
        </p:nvSpPr>
        <p:spPr/>
        <p:txBody>
          <a:bodyPr rtlCol="0"/>
          <a:lstStyle/>
          <a:p>
            <a:pPr rtl="0"/>
            <a:r>
              <a:rPr lang="fr-FR" dirty="0"/>
              <a:t>Suppression finale de colonnes</a:t>
            </a:r>
            <a:endParaRPr lang="fr-FR" sz="2200" dirty="0"/>
          </a:p>
        </p:txBody>
      </p:sp>
      <p:sp>
        <p:nvSpPr>
          <p:cNvPr id="9" name="Espace réservé du contenu 8">
            <a:extLst>
              <a:ext uri="{FF2B5EF4-FFF2-40B4-BE49-F238E27FC236}">
                <a16:creationId xmlns:a16="http://schemas.microsoft.com/office/drawing/2014/main" id="{A1EE8A19-6968-4C81-B180-20FEF61ADEE1}"/>
              </a:ext>
            </a:extLst>
          </p:cNvPr>
          <p:cNvSpPr>
            <a:spLocks noGrp="1"/>
          </p:cNvSpPr>
          <p:nvPr>
            <p:ph idx="20"/>
          </p:nvPr>
        </p:nvSpPr>
        <p:spPr/>
        <p:txBody>
          <a:bodyPr rtlCol="0"/>
          <a:lstStyle/>
          <a:p>
            <a:pPr rtl="0"/>
            <a:r>
              <a:rPr lang="fr-FR" dirty="0"/>
              <a:t>Colonnes restantes</a:t>
            </a:r>
          </a:p>
        </p:txBody>
      </p:sp>
      <p:pic>
        <p:nvPicPr>
          <p:cNvPr id="29" name="Espace réservé d’image 28" descr="Crayon">
            <a:extLst>
              <a:ext uri="{FF2B5EF4-FFF2-40B4-BE49-F238E27FC236}">
                <a16:creationId xmlns:a16="http://schemas.microsoft.com/office/drawing/2014/main" id="{F0E35123-11A3-CD40-A44F-8A81B9105639}"/>
              </a:ext>
            </a:extLst>
          </p:cNvPr>
          <p:cNvPicPr>
            <a:picLocks noGrp="1" noChangeAspect="1"/>
          </p:cNvPicPr>
          <p:nvPr>
            <p:ph type="pic" sz="quarter" idx="21"/>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a:fillRect/>
          </a:stretch>
        </p:blipFill>
        <p:spPr/>
      </p:pic>
      <p:pic>
        <p:nvPicPr>
          <p:cNvPr id="31" name="Espace réservé d’image 30" descr="Ordinateur portable">
            <a:extLst>
              <a:ext uri="{FF2B5EF4-FFF2-40B4-BE49-F238E27FC236}">
                <a16:creationId xmlns:a16="http://schemas.microsoft.com/office/drawing/2014/main" id="{6BF407E9-98AE-2B40-90E3-1B14FC14FDB8}"/>
              </a:ext>
            </a:extLst>
          </p:cNvPr>
          <p:cNvPicPr>
            <a:picLocks noGrp="1" noChangeAspect="1"/>
          </p:cNvPicPr>
          <p:nvPr>
            <p:ph type="pic" sz="quarter" idx="22"/>
          </p:nvPr>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a:fillRect/>
          </a:stretch>
        </p:blipFill>
        <p:spPr/>
      </p:pic>
      <p:pic>
        <p:nvPicPr>
          <p:cNvPr id="8" name="Espace réservé pour une image  5">
            <a:extLst>
              <a:ext uri="{FF2B5EF4-FFF2-40B4-BE49-F238E27FC236}">
                <a16:creationId xmlns:a16="http://schemas.microsoft.com/office/drawing/2014/main" id="{8C547C1C-78E8-9CFB-9106-CAD7BE2BC8AD}"/>
              </a:ext>
            </a:extLst>
          </p:cNvPr>
          <p:cNvPicPr>
            <a:picLocks noChangeAspect="1"/>
          </p:cNvPicPr>
          <p:nvPr/>
        </p:nvPicPr>
        <p:blipFill>
          <a:blip r:embed="rId7"/>
          <a:stretch>
            <a:fillRect/>
          </a:stretch>
        </p:blipFill>
        <p:spPr>
          <a:xfrm>
            <a:off x="220272" y="3734210"/>
            <a:ext cx="5183188" cy="1334671"/>
          </a:xfrm>
          <a:prstGeom prst="rect">
            <a:avLst/>
          </a:prstGeom>
          <a:noFill/>
          <a:ln>
            <a:solidFill>
              <a:srgbClr val="175991"/>
            </a:solidFill>
          </a:ln>
        </p:spPr>
      </p:pic>
      <p:sp>
        <p:nvSpPr>
          <p:cNvPr id="10" name="Rectangle 9">
            <a:extLst>
              <a:ext uri="{FF2B5EF4-FFF2-40B4-BE49-F238E27FC236}">
                <a16:creationId xmlns:a16="http://schemas.microsoft.com/office/drawing/2014/main" id="{4AE67BAE-AAB0-A985-08A9-AA7E97ACDA3B}"/>
              </a:ext>
            </a:extLst>
          </p:cNvPr>
          <p:cNvSpPr/>
          <p:nvPr/>
        </p:nvSpPr>
        <p:spPr>
          <a:xfrm>
            <a:off x="1996632" y="4616849"/>
            <a:ext cx="2550654" cy="144632"/>
          </a:xfrm>
          <a:prstGeom prst="rect">
            <a:avLst/>
          </a:prstGeom>
          <a:noFill/>
          <a:ln w="1905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Rectangle 10">
            <a:extLst>
              <a:ext uri="{FF2B5EF4-FFF2-40B4-BE49-F238E27FC236}">
                <a16:creationId xmlns:a16="http://schemas.microsoft.com/office/drawing/2014/main" id="{3215481D-5DFA-5D3A-211A-F841053811E1}"/>
              </a:ext>
            </a:extLst>
          </p:cNvPr>
          <p:cNvSpPr/>
          <p:nvPr/>
        </p:nvSpPr>
        <p:spPr>
          <a:xfrm>
            <a:off x="2261285" y="4761481"/>
            <a:ext cx="2414833" cy="152400"/>
          </a:xfrm>
          <a:prstGeom prst="rect">
            <a:avLst/>
          </a:prstGeom>
          <a:noFill/>
          <a:ln w="1905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Rectangle 13">
            <a:extLst>
              <a:ext uri="{FF2B5EF4-FFF2-40B4-BE49-F238E27FC236}">
                <a16:creationId xmlns:a16="http://schemas.microsoft.com/office/drawing/2014/main" id="{76ACB274-2396-73D1-332F-E53E943CE736}"/>
              </a:ext>
            </a:extLst>
          </p:cNvPr>
          <p:cNvSpPr/>
          <p:nvPr/>
        </p:nvSpPr>
        <p:spPr>
          <a:xfrm>
            <a:off x="3431063" y="4913881"/>
            <a:ext cx="1635207" cy="144632"/>
          </a:xfrm>
          <a:prstGeom prst="rect">
            <a:avLst/>
          </a:prstGeom>
          <a:noFill/>
          <a:ln w="1905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Rectangle 14">
            <a:extLst>
              <a:ext uri="{FF2B5EF4-FFF2-40B4-BE49-F238E27FC236}">
                <a16:creationId xmlns:a16="http://schemas.microsoft.com/office/drawing/2014/main" id="{FA634601-F7CE-26B0-2003-8E6EC8D81FCA}"/>
              </a:ext>
            </a:extLst>
          </p:cNvPr>
          <p:cNvSpPr/>
          <p:nvPr/>
        </p:nvSpPr>
        <p:spPr>
          <a:xfrm>
            <a:off x="704335" y="4906113"/>
            <a:ext cx="1292297" cy="144632"/>
          </a:xfrm>
          <a:prstGeom prst="rect">
            <a:avLst/>
          </a:prstGeom>
          <a:noFill/>
          <a:ln w="1905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6" name="Image 15">
            <a:extLst>
              <a:ext uri="{FF2B5EF4-FFF2-40B4-BE49-F238E27FC236}">
                <a16:creationId xmlns:a16="http://schemas.microsoft.com/office/drawing/2014/main" id="{B7F2C49C-E4C7-991C-3B47-86C28A4BF6F2}"/>
              </a:ext>
            </a:extLst>
          </p:cNvPr>
          <p:cNvPicPr>
            <a:picLocks noChangeAspect="1"/>
          </p:cNvPicPr>
          <p:nvPr/>
        </p:nvPicPr>
        <p:blipFill>
          <a:blip r:embed="rId8"/>
          <a:stretch>
            <a:fillRect/>
          </a:stretch>
        </p:blipFill>
        <p:spPr>
          <a:xfrm>
            <a:off x="8349796" y="1532237"/>
            <a:ext cx="2382309" cy="3136707"/>
          </a:xfrm>
          <a:prstGeom prst="rect">
            <a:avLst/>
          </a:prstGeom>
          <a:ln>
            <a:solidFill>
              <a:schemeClr val="accent3"/>
            </a:solidFill>
          </a:ln>
        </p:spPr>
      </p:pic>
      <p:sp>
        <p:nvSpPr>
          <p:cNvPr id="20" name="Titre 1">
            <a:extLst>
              <a:ext uri="{FF2B5EF4-FFF2-40B4-BE49-F238E27FC236}">
                <a16:creationId xmlns:a16="http://schemas.microsoft.com/office/drawing/2014/main" id="{6BB6FE92-AAA1-43F4-9361-D0B2C13E2366}"/>
              </a:ext>
            </a:extLst>
          </p:cNvPr>
          <p:cNvSpPr>
            <a:spLocks noGrp="1"/>
          </p:cNvSpPr>
          <p:nvPr>
            <p:ph type="title"/>
          </p:nvPr>
        </p:nvSpPr>
        <p:spPr>
          <a:xfrm>
            <a:off x="497831" y="188539"/>
            <a:ext cx="10605143" cy="879658"/>
          </a:xfrm>
        </p:spPr>
        <p:txBody>
          <a:bodyPr rtlCol="0"/>
          <a:lstStyle/>
          <a:p>
            <a:pPr rtl="0"/>
            <a:r>
              <a:rPr lang="fr-FR" dirty="0"/>
              <a:t>Nettoyage &amp; Analyses préliminaires</a:t>
            </a:r>
          </a:p>
        </p:txBody>
      </p:sp>
      <p:sp>
        <p:nvSpPr>
          <p:cNvPr id="17" name="Rectangle 16">
            <a:extLst>
              <a:ext uri="{FF2B5EF4-FFF2-40B4-BE49-F238E27FC236}">
                <a16:creationId xmlns:a16="http://schemas.microsoft.com/office/drawing/2014/main" id="{4E19251D-93B4-4659-9AE9-EFB70C92FD50}"/>
              </a:ext>
            </a:extLst>
          </p:cNvPr>
          <p:cNvSpPr/>
          <p:nvPr/>
        </p:nvSpPr>
        <p:spPr>
          <a:xfrm>
            <a:off x="311699" y="6291122"/>
            <a:ext cx="3637731" cy="39089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fr-FR" sz="1600" dirty="0">
                <a:latin typeface="Avenir Next Condensed" panose="020B0506020202020204"/>
                <a:cs typeface="Arabic Typesetting" panose="03020402040406030203" pitchFamily="66" charset="-78"/>
              </a:rPr>
              <a:t>3. Nettoyage et analyses préliminaires</a:t>
            </a:r>
          </a:p>
        </p:txBody>
      </p:sp>
    </p:spTree>
    <p:extLst>
      <p:ext uri="{BB962C8B-B14F-4D97-AF65-F5344CB8AC3E}">
        <p14:creationId xmlns:p14="http://schemas.microsoft.com/office/powerpoint/2010/main" val="26461874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3B5C6BAC-F3F8-4AA0-B332-02F663571328}"/>
              </a:ext>
            </a:extLst>
          </p:cNvPr>
          <p:cNvSpPr>
            <a:spLocks noGrp="1"/>
          </p:cNvSpPr>
          <p:nvPr>
            <p:ph type="sldNum" sz="quarter" idx="12"/>
          </p:nvPr>
        </p:nvSpPr>
        <p:spPr/>
        <p:txBody>
          <a:bodyPr rtlCol="0"/>
          <a:lstStyle/>
          <a:p>
            <a:pPr rtl="0"/>
            <a:fld id="{9EC71654-96A5-4280-94F3-931C61A9F92C}" type="slidenum">
              <a:rPr lang="fr-FR" smtClean="0"/>
              <a:pPr rtl="0"/>
              <a:t>13</a:t>
            </a:fld>
            <a:endParaRPr lang="fr-FR" dirty="0"/>
          </a:p>
        </p:txBody>
      </p:sp>
      <p:sp>
        <p:nvSpPr>
          <p:cNvPr id="2" name="Titre 1">
            <a:extLst>
              <a:ext uri="{FF2B5EF4-FFF2-40B4-BE49-F238E27FC236}">
                <a16:creationId xmlns:a16="http://schemas.microsoft.com/office/drawing/2014/main" id="{E2C50832-0B36-43C5-98EC-4CD165D78718}"/>
              </a:ext>
            </a:extLst>
          </p:cNvPr>
          <p:cNvSpPr>
            <a:spLocks noGrp="1"/>
          </p:cNvSpPr>
          <p:nvPr>
            <p:ph type="title"/>
          </p:nvPr>
        </p:nvSpPr>
        <p:spPr>
          <a:xfrm>
            <a:off x="515937" y="499595"/>
            <a:ext cx="10605143" cy="1325563"/>
          </a:xfrm>
        </p:spPr>
        <p:txBody>
          <a:bodyPr rtlCol="0"/>
          <a:lstStyle/>
          <a:p>
            <a:pPr rtl="0"/>
            <a:r>
              <a:rPr lang="fr-FR" dirty="0"/>
              <a:t>Transformation des variables catégorielles </a:t>
            </a:r>
          </a:p>
        </p:txBody>
      </p:sp>
      <p:pic>
        <p:nvPicPr>
          <p:cNvPr id="11" name="Image 10">
            <a:extLst>
              <a:ext uri="{FF2B5EF4-FFF2-40B4-BE49-F238E27FC236}">
                <a16:creationId xmlns:a16="http://schemas.microsoft.com/office/drawing/2014/main" id="{9036B89D-9C48-93A0-7541-D961143A4306}"/>
              </a:ext>
            </a:extLst>
          </p:cNvPr>
          <p:cNvPicPr>
            <a:picLocks noChangeAspect="1"/>
          </p:cNvPicPr>
          <p:nvPr/>
        </p:nvPicPr>
        <p:blipFill>
          <a:blip r:embed="rId3"/>
          <a:stretch>
            <a:fillRect/>
          </a:stretch>
        </p:blipFill>
        <p:spPr>
          <a:xfrm>
            <a:off x="515937" y="1566564"/>
            <a:ext cx="2666548" cy="4611816"/>
          </a:xfrm>
          <a:prstGeom prst="rect">
            <a:avLst/>
          </a:prstGeom>
          <a:ln>
            <a:solidFill>
              <a:srgbClr val="175991"/>
            </a:solidFill>
          </a:ln>
        </p:spPr>
      </p:pic>
      <p:pic>
        <p:nvPicPr>
          <p:cNvPr id="12" name="Image 11">
            <a:extLst>
              <a:ext uri="{FF2B5EF4-FFF2-40B4-BE49-F238E27FC236}">
                <a16:creationId xmlns:a16="http://schemas.microsoft.com/office/drawing/2014/main" id="{B52BE3B5-0CA1-DF34-C9A9-1EEFD0A912FB}"/>
              </a:ext>
            </a:extLst>
          </p:cNvPr>
          <p:cNvPicPr>
            <a:picLocks noChangeAspect="1"/>
          </p:cNvPicPr>
          <p:nvPr/>
        </p:nvPicPr>
        <p:blipFill>
          <a:blip r:embed="rId4"/>
          <a:stretch>
            <a:fillRect/>
          </a:stretch>
        </p:blipFill>
        <p:spPr>
          <a:xfrm>
            <a:off x="3182485" y="1566565"/>
            <a:ext cx="1358900" cy="4611816"/>
          </a:xfrm>
          <a:prstGeom prst="rect">
            <a:avLst/>
          </a:prstGeom>
          <a:ln>
            <a:solidFill>
              <a:srgbClr val="175991"/>
            </a:solidFill>
          </a:ln>
        </p:spPr>
      </p:pic>
      <p:sp>
        <p:nvSpPr>
          <p:cNvPr id="13" name="Flèche vers la droite 12">
            <a:extLst>
              <a:ext uri="{FF2B5EF4-FFF2-40B4-BE49-F238E27FC236}">
                <a16:creationId xmlns:a16="http://schemas.microsoft.com/office/drawing/2014/main" id="{A1D1FA89-0AF8-F7F4-9A36-F8AC6D70C4B3}"/>
              </a:ext>
            </a:extLst>
          </p:cNvPr>
          <p:cNvSpPr/>
          <p:nvPr/>
        </p:nvSpPr>
        <p:spPr>
          <a:xfrm>
            <a:off x="4903164" y="3711834"/>
            <a:ext cx="1464821" cy="321275"/>
          </a:xfrm>
          <a:prstGeom prst="rightArrow">
            <a:avLst/>
          </a:prstGeom>
          <a:solidFill>
            <a:srgbClr val="175991"/>
          </a:solidFill>
          <a:ln>
            <a:solidFill>
              <a:srgbClr val="17599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ZoneTexte 13">
            <a:extLst>
              <a:ext uri="{FF2B5EF4-FFF2-40B4-BE49-F238E27FC236}">
                <a16:creationId xmlns:a16="http://schemas.microsoft.com/office/drawing/2014/main" id="{ED0F2CAA-DCB8-27FA-50A0-972C316DD52A}"/>
              </a:ext>
            </a:extLst>
          </p:cNvPr>
          <p:cNvSpPr txBox="1"/>
          <p:nvPr/>
        </p:nvSpPr>
        <p:spPr>
          <a:xfrm>
            <a:off x="4814539" y="2857499"/>
            <a:ext cx="1464821" cy="923330"/>
          </a:xfrm>
          <a:prstGeom prst="rect">
            <a:avLst/>
          </a:prstGeom>
          <a:noFill/>
        </p:spPr>
        <p:txBody>
          <a:bodyPr wrap="square" rtlCol="0">
            <a:spAutoFit/>
          </a:bodyPr>
          <a:lstStyle/>
          <a:p>
            <a:pPr algn="ctr"/>
            <a:r>
              <a:rPr lang="fr-FR" dirty="0">
                <a:latin typeface="Avenir Next Condensed" panose="020B0506020202020204" pitchFamily="34" charset="0"/>
              </a:rPr>
              <a:t>Ensemble des valeurs possibles </a:t>
            </a:r>
          </a:p>
        </p:txBody>
      </p:sp>
      <p:pic>
        <p:nvPicPr>
          <p:cNvPr id="15" name="Image 14">
            <a:extLst>
              <a:ext uri="{FF2B5EF4-FFF2-40B4-BE49-F238E27FC236}">
                <a16:creationId xmlns:a16="http://schemas.microsoft.com/office/drawing/2014/main" id="{7206C22A-43A0-FE03-856A-C458055D312B}"/>
              </a:ext>
            </a:extLst>
          </p:cNvPr>
          <p:cNvPicPr>
            <a:picLocks noChangeAspect="1"/>
          </p:cNvPicPr>
          <p:nvPr/>
        </p:nvPicPr>
        <p:blipFill>
          <a:blip r:embed="rId5"/>
          <a:stretch>
            <a:fillRect/>
          </a:stretch>
        </p:blipFill>
        <p:spPr>
          <a:xfrm>
            <a:off x="6729764" y="2216597"/>
            <a:ext cx="4110937" cy="3286000"/>
          </a:xfrm>
          <a:prstGeom prst="rect">
            <a:avLst/>
          </a:prstGeom>
          <a:ln>
            <a:solidFill>
              <a:srgbClr val="175991"/>
            </a:solidFill>
          </a:ln>
        </p:spPr>
      </p:pic>
      <p:sp>
        <p:nvSpPr>
          <p:cNvPr id="16" name="Rectangle 15">
            <a:extLst>
              <a:ext uri="{FF2B5EF4-FFF2-40B4-BE49-F238E27FC236}">
                <a16:creationId xmlns:a16="http://schemas.microsoft.com/office/drawing/2014/main" id="{6EA2DC8E-9C48-429B-9CC1-931ED5EB5F4F}"/>
              </a:ext>
            </a:extLst>
          </p:cNvPr>
          <p:cNvSpPr/>
          <p:nvPr/>
        </p:nvSpPr>
        <p:spPr>
          <a:xfrm>
            <a:off x="311699" y="6291122"/>
            <a:ext cx="3637731" cy="39089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fr-FR" sz="1600" dirty="0">
                <a:latin typeface="Avenir Next Condensed" panose="020B0506020202020204"/>
                <a:cs typeface="Arabic Typesetting" panose="03020402040406030203" pitchFamily="66" charset="-78"/>
              </a:rPr>
              <a:t>3. Nettoyage et analyses préliminaires</a:t>
            </a:r>
          </a:p>
        </p:txBody>
      </p:sp>
    </p:spTree>
    <p:extLst>
      <p:ext uri="{BB962C8B-B14F-4D97-AF65-F5344CB8AC3E}">
        <p14:creationId xmlns:p14="http://schemas.microsoft.com/office/powerpoint/2010/main" val="24487883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3B5C6BAC-F3F8-4AA0-B332-02F663571328}"/>
              </a:ext>
            </a:extLst>
          </p:cNvPr>
          <p:cNvSpPr>
            <a:spLocks noGrp="1"/>
          </p:cNvSpPr>
          <p:nvPr>
            <p:ph type="sldNum" sz="quarter" idx="12"/>
          </p:nvPr>
        </p:nvSpPr>
        <p:spPr/>
        <p:txBody>
          <a:bodyPr rtlCol="0"/>
          <a:lstStyle/>
          <a:p>
            <a:pPr rtl="0"/>
            <a:fld id="{9EC71654-96A5-4280-94F3-931C61A9F92C}" type="slidenum">
              <a:rPr lang="fr-FR" smtClean="0"/>
              <a:pPr rtl="0"/>
              <a:t>14</a:t>
            </a:fld>
            <a:endParaRPr lang="fr-FR" dirty="0"/>
          </a:p>
        </p:txBody>
      </p:sp>
      <p:sp>
        <p:nvSpPr>
          <p:cNvPr id="2" name="Titre 1">
            <a:extLst>
              <a:ext uri="{FF2B5EF4-FFF2-40B4-BE49-F238E27FC236}">
                <a16:creationId xmlns:a16="http://schemas.microsoft.com/office/drawing/2014/main" id="{E2C50832-0B36-43C5-98EC-4CD165D78718}"/>
              </a:ext>
            </a:extLst>
          </p:cNvPr>
          <p:cNvSpPr>
            <a:spLocks noGrp="1"/>
          </p:cNvSpPr>
          <p:nvPr>
            <p:ph type="title"/>
          </p:nvPr>
        </p:nvSpPr>
        <p:spPr>
          <a:xfrm>
            <a:off x="515937" y="499595"/>
            <a:ext cx="10605143" cy="1325563"/>
          </a:xfrm>
        </p:spPr>
        <p:txBody>
          <a:bodyPr rtlCol="0"/>
          <a:lstStyle/>
          <a:p>
            <a:pPr rtl="0"/>
            <a:r>
              <a:rPr lang="fr-FR" dirty="0"/>
              <a:t>Transformation des variables catégorielles </a:t>
            </a:r>
          </a:p>
        </p:txBody>
      </p:sp>
      <p:pic>
        <p:nvPicPr>
          <p:cNvPr id="3" name="Image 2">
            <a:extLst>
              <a:ext uri="{FF2B5EF4-FFF2-40B4-BE49-F238E27FC236}">
                <a16:creationId xmlns:a16="http://schemas.microsoft.com/office/drawing/2014/main" id="{48E4D485-CD23-D064-F6C1-EF33C0113169}"/>
              </a:ext>
            </a:extLst>
          </p:cNvPr>
          <p:cNvPicPr>
            <a:picLocks noChangeAspect="1"/>
          </p:cNvPicPr>
          <p:nvPr/>
        </p:nvPicPr>
        <p:blipFill>
          <a:blip r:embed="rId3"/>
          <a:stretch>
            <a:fillRect/>
          </a:stretch>
        </p:blipFill>
        <p:spPr>
          <a:xfrm>
            <a:off x="2446020" y="1554150"/>
            <a:ext cx="4389695" cy="4596141"/>
          </a:xfrm>
          <a:prstGeom prst="rect">
            <a:avLst/>
          </a:prstGeom>
          <a:ln>
            <a:solidFill>
              <a:srgbClr val="175991"/>
            </a:solidFill>
          </a:ln>
        </p:spPr>
      </p:pic>
      <p:sp>
        <p:nvSpPr>
          <p:cNvPr id="5" name="Flèche vers la droite 4">
            <a:extLst>
              <a:ext uri="{FF2B5EF4-FFF2-40B4-BE49-F238E27FC236}">
                <a16:creationId xmlns:a16="http://schemas.microsoft.com/office/drawing/2014/main" id="{D07C3615-7E26-C1CA-36E7-90DADAF492CF}"/>
              </a:ext>
            </a:extLst>
          </p:cNvPr>
          <p:cNvSpPr/>
          <p:nvPr/>
        </p:nvSpPr>
        <p:spPr>
          <a:xfrm>
            <a:off x="726566" y="3390555"/>
            <a:ext cx="1464821" cy="321275"/>
          </a:xfrm>
          <a:prstGeom prst="rightArrow">
            <a:avLst/>
          </a:prstGeom>
          <a:solidFill>
            <a:srgbClr val="175991"/>
          </a:solidFill>
          <a:ln>
            <a:solidFill>
              <a:srgbClr val="17599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ZoneTexte 5">
            <a:extLst>
              <a:ext uri="{FF2B5EF4-FFF2-40B4-BE49-F238E27FC236}">
                <a16:creationId xmlns:a16="http://schemas.microsoft.com/office/drawing/2014/main" id="{9FFC8B8A-E14C-8779-A229-115D75D35E2A}"/>
              </a:ext>
            </a:extLst>
          </p:cNvPr>
          <p:cNvSpPr txBox="1"/>
          <p:nvPr/>
        </p:nvSpPr>
        <p:spPr>
          <a:xfrm>
            <a:off x="666516" y="2504300"/>
            <a:ext cx="1464821" cy="646331"/>
          </a:xfrm>
          <a:prstGeom prst="rect">
            <a:avLst/>
          </a:prstGeom>
          <a:noFill/>
        </p:spPr>
        <p:txBody>
          <a:bodyPr wrap="square" rtlCol="0">
            <a:spAutoFit/>
          </a:bodyPr>
          <a:lstStyle/>
          <a:p>
            <a:pPr algn="ctr"/>
            <a:r>
              <a:rPr lang="fr-FR" dirty="0">
                <a:latin typeface="Avenir Next Condensed" panose="020B0506020202020204" pitchFamily="34" charset="0"/>
              </a:rPr>
              <a:t>Réduction des possibilités</a:t>
            </a:r>
          </a:p>
        </p:txBody>
      </p:sp>
      <p:pic>
        <p:nvPicPr>
          <p:cNvPr id="7" name="Image 6">
            <a:extLst>
              <a:ext uri="{FF2B5EF4-FFF2-40B4-BE49-F238E27FC236}">
                <a16:creationId xmlns:a16="http://schemas.microsoft.com/office/drawing/2014/main" id="{893DD62C-DF6B-113B-96E1-F365E81B2BAB}"/>
              </a:ext>
            </a:extLst>
          </p:cNvPr>
          <p:cNvPicPr>
            <a:picLocks noChangeAspect="1"/>
          </p:cNvPicPr>
          <p:nvPr/>
        </p:nvPicPr>
        <p:blipFill>
          <a:blip r:embed="rId4"/>
          <a:stretch>
            <a:fillRect/>
          </a:stretch>
        </p:blipFill>
        <p:spPr>
          <a:xfrm>
            <a:off x="7872730" y="2871742"/>
            <a:ext cx="3746500" cy="1358900"/>
          </a:xfrm>
          <a:prstGeom prst="rect">
            <a:avLst/>
          </a:prstGeom>
          <a:ln>
            <a:solidFill>
              <a:srgbClr val="175991"/>
            </a:solidFill>
          </a:ln>
        </p:spPr>
      </p:pic>
      <p:sp>
        <p:nvSpPr>
          <p:cNvPr id="9" name="Flèche vers la droite 8">
            <a:extLst>
              <a:ext uri="{FF2B5EF4-FFF2-40B4-BE49-F238E27FC236}">
                <a16:creationId xmlns:a16="http://schemas.microsoft.com/office/drawing/2014/main" id="{1C05A7FE-970A-AD8C-7809-7ADAEFC655C6}"/>
              </a:ext>
            </a:extLst>
          </p:cNvPr>
          <p:cNvSpPr/>
          <p:nvPr/>
        </p:nvSpPr>
        <p:spPr>
          <a:xfrm>
            <a:off x="7007528" y="3429000"/>
            <a:ext cx="693388" cy="321275"/>
          </a:xfrm>
          <a:prstGeom prst="rightArrow">
            <a:avLst/>
          </a:prstGeom>
          <a:solidFill>
            <a:srgbClr val="17599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Rectangle 10">
            <a:extLst>
              <a:ext uri="{FF2B5EF4-FFF2-40B4-BE49-F238E27FC236}">
                <a16:creationId xmlns:a16="http://schemas.microsoft.com/office/drawing/2014/main" id="{FFEC653C-2277-4DC3-B971-74F3AF3BD541}"/>
              </a:ext>
            </a:extLst>
          </p:cNvPr>
          <p:cNvSpPr/>
          <p:nvPr/>
        </p:nvSpPr>
        <p:spPr>
          <a:xfrm>
            <a:off x="311699" y="6291122"/>
            <a:ext cx="3637731" cy="39089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fr-FR" sz="1600" dirty="0">
                <a:latin typeface="Avenir Next Condensed" panose="020B0506020202020204"/>
                <a:cs typeface="Arabic Typesetting" panose="03020402040406030203" pitchFamily="66" charset="-78"/>
              </a:rPr>
              <a:t>3. Nettoyage et analyses préliminaires</a:t>
            </a:r>
          </a:p>
        </p:txBody>
      </p:sp>
    </p:spTree>
    <p:extLst>
      <p:ext uri="{BB962C8B-B14F-4D97-AF65-F5344CB8AC3E}">
        <p14:creationId xmlns:p14="http://schemas.microsoft.com/office/powerpoint/2010/main" val="11894668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3B5C6BAC-F3F8-4AA0-B332-02F663571328}"/>
              </a:ext>
            </a:extLst>
          </p:cNvPr>
          <p:cNvSpPr>
            <a:spLocks noGrp="1"/>
          </p:cNvSpPr>
          <p:nvPr>
            <p:ph type="sldNum" sz="quarter" idx="12"/>
          </p:nvPr>
        </p:nvSpPr>
        <p:spPr/>
        <p:txBody>
          <a:bodyPr rtlCol="0"/>
          <a:lstStyle/>
          <a:p>
            <a:pPr rtl="0"/>
            <a:fld id="{9EC71654-96A5-4280-94F3-931C61A9F92C}" type="slidenum">
              <a:rPr lang="fr-FR" smtClean="0"/>
              <a:pPr rtl="0"/>
              <a:t>15</a:t>
            </a:fld>
            <a:endParaRPr lang="fr-FR" dirty="0"/>
          </a:p>
        </p:txBody>
      </p:sp>
      <p:sp>
        <p:nvSpPr>
          <p:cNvPr id="2" name="Titre 1">
            <a:extLst>
              <a:ext uri="{FF2B5EF4-FFF2-40B4-BE49-F238E27FC236}">
                <a16:creationId xmlns:a16="http://schemas.microsoft.com/office/drawing/2014/main" id="{E2C50832-0B36-43C5-98EC-4CD165D78718}"/>
              </a:ext>
            </a:extLst>
          </p:cNvPr>
          <p:cNvSpPr>
            <a:spLocks noGrp="1"/>
          </p:cNvSpPr>
          <p:nvPr>
            <p:ph type="title"/>
          </p:nvPr>
        </p:nvSpPr>
        <p:spPr>
          <a:xfrm>
            <a:off x="515937" y="499595"/>
            <a:ext cx="10605143" cy="1325563"/>
          </a:xfrm>
        </p:spPr>
        <p:txBody>
          <a:bodyPr rtlCol="0"/>
          <a:lstStyle/>
          <a:p>
            <a:pPr rtl="0"/>
            <a:r>
              <a:rPr lang="fr-FR" dirty="0"/>
              <a:t>Transformation des variables catégorielles </a:t>
            </a:r>
            <a:br>
              <a:rPr lang="fr-FR" dirty="0"/>
            </a:br>
            <a:r>
              <a:rPr lang="fr-FR" sz="1800" dirty="0"/>
              <a:t>encodage</a:t>
            </a:r>
            <a:endParaRPr lang="fr-FR" dirty="0"/>
          </a:p>
        </p:txBody>
      </p:sp>
      <p:pic>
        <p:nvPicPr>
          <p:cNvPr id="10" name="Image 9">
            <a:extLst>
              <a:ext uri="{FF2B5EF4-FFF2-40B4-BE49-F238E27FC236}">
                <a16:creationId xmlns:a16="http://schemas.microsoft.com/office/drawing/2014/main" id="{E6A5AECA-36FB-9346-279E-BB9A59E266E6}"/>
              </a:ext>
            </a:extLst>
          </p:cNvPr>
          <p:cNvPicPr>
            <a:picLocks noChangeAspect="1"/>
          </p:cNvPicPr>
          <p:nvPr/>
        </p:nvPicPr>
        <p:blipFill>
          <a:blip r:embed="rId3"/>
          <a:stretch>
            <a:fillRect/>
          </a:stretch>
        </p:blipFill>
        <p:spPr>
          <a:xfrm>
            <a:off x="2757358" y="2262506"/>
            <a:ext cx="9229442" cy="2770337"/>
          </a:xfrm>
          <a:prstGeom prst="rect">
            <a:avLst/>
          </a:prstGeom>
          <a:ln>
            <a:solidFill>
              <a:schemeClr val="accent3"/>
            </a:solidFill>
          </a:ln>
        </p:spPr>
      </p:pic>
      <p:sp>
        <p:nvSpPr>
          <p:cNvPr id="11" name="ZoneTexte 10">
            <a:extLst>
              <a:ext uri="{FF2B5EF4-FFF2-40B4-BE49-F238E27FC236}">
                <a16:creationId xmlns:a16="http://schemas.microsoft.com/office/drawing/2014/main" id="{84E2E26A-F772-1CAF-ED7E-70AE6A240379}"/>
              </a:ext>
            </a:extLst>
          </p:cNvPr>
          <p:cNvSpPr txBox="1"/>
          <p:nvPr/>
        </p:nvSpPr>
        <p:spPr>
          <a:xfrm>
            <a:off x="95250" y="2770511"/>
            <a:ext cx="2728783" cy="2031325"/>
          </a:xfrm>
          <a:prstGeom prst="rect">
            <a:avLst/>
          </a:prstGeom>
          <a:noFill/>
        </p:spPr>
        <p:txBody>
          <a:bodyPr wrap="square" rtlCol="0">
            <a:spAutoFit/>
          </a:bodyPr>
          <a:lstStyle/>
          <a:p>
            <a:r>
              <a:rPr lang="fr-FR" dirty="0">
                <a:latin typeface="Avenir Next Condensed" panose="020B0506020202020204" pitchFamily="34" charset="0"/>
              </a:rPr>
              <a:t>Suppression de la colonne initiale</a:t>
            </a:r>
          </a:p>
          <a:p>
            <a:endParaRPr lang="fr-FR" dirty="0">
              <a:latin typeface="Avenir Next Condensed" panose="020B0506020202020204" pitchFamily="34" charset="0"/>
            </a:endParaRPr>
          </a:p>
          <a:p>
            <a:r>
              <a:rPr lang="fr-FR" dirty="0">
                <a:latin typeface="Avenir Next Condensed" panose="020B0506020202020204" pitchFamily="34" charset="0"/>
              </a:rPr>
              <a:t>Ajout de nouvelles colonnes </a:t>
            </a:r>
          </a:p>
          <a:p>
            <a:endParaRPr lang="fr-FR" dirty="0">
              <a:latin typeface="Avenir Next Condensed" panose="020B0506020202020204" pitchFamily="34" charset="0"/>
            </a:endParaRPr>
          </a:p>
          <a:p>
            <a:r>
              <a:rPr lang="fr-FR" dirty="0">
                <a:latin typeface="Avenir Next Condensed" panose="020B0506020202020204" pitchFamily="34" charset="0"/>
              </a:rPr>
              <a:t>0 et 1</a:t>
            </a:r>
          </a:p>
        </p:txBody>
      </p:sp>
      <p:sp>
        <p:nvSpPr>
          <p:cNvPr id="8" name="Rectangle 7">
            <a:extLst>
              <a:ext uri="{FF2B5EF4-FFF2-40B4-BE49-F238E27FC236}">
                <a16:creationId xmlns:a16="http://schemas.microsoft.com/office/drawing/2014/main" id="{536073CC-6E31-496A-ACED-719512E8B828}"/>
              </a:ext>
            </a:extLst>
          </p:cNvPr>
          <p:cNvSpPr/>
          <p:nvPr/>
        </p:nvSpPr>
        <p:spPr>
          <a:xfrm>
            <a:off x="311699" y="6291122"/>
            <a:ext cx="3637731" cy="39089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fr-FR" sz="1600" dirty="0">
                <a:latin typeface="Avenir Next Condensed" panose="020B0506020202020204"/>
                <a:cs typeface="Arabic Typesetting" panose="03020402040406030203" pitchFamily="66" charset="-78"/>
              </a:rPr>
              <a:t>3. Nettoyage et analyses préliminaires</a:t>
            </a:r>
          </a:p>
        </p:txBody>
      </p:sp>
    </p:spTree>
    <p:extLst>
      <p:ext uri="{BB962C8B-B14F-4D97-AF65-F5344CB8AC3E}">
        <p14:creationId xmlns:p14="http://schemas.microsoft.com/office/powerpoint/2010/main" val="26176676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1BB985D-7833-4E74-AA1C-E9A4BC3CC6D1}"/>
              </a:ext>
            </a:extLst>
          </p:cNvPr>
          <p:cNvSpPr>
            <a:spLocks noGrp="1"/>
          </p:cNvSpPr>
          <p:nvPr>
            <p:ph type="title"/>
          </p:nvPr>
        </p:nvSpPr>
        <p:spPr/>
        <p:txBody>
          <a:bodyPr rtlCol="0"/>
          <a:lstStyle/>
          <a:p>
            <a:pPr rtl="0"/>
            <a:r>
              <a:rPr lang="fr-FR" dirty="0"/>
              <a:t>Métriques de suppression</a:t>
            </a:r>
          </a:p>
        </p:txBody>
      </p:sp>
      <p:sp>
        <p:nvSpPr>
          <p:cNvPr id="3" name="Espace réservé du contenu 2">
            <a:extLst>
              <a:ext uri="{FF2B5EF4-FFF2-40B4-BE49-F238E27FC236}">
                <a16:creationId xmlns:a16="http://schemas.microsoft.com/office/drawing/2014/main" id="{09548D1D-2547-44FC-BACD-2BCD769E2662}"/>
              </a:ext>
            </a:extLst>
          </p:cNvPr>
          <p:cNvSpPr>
            <a:spLocks noGrp="1"/>
          </p:cNvSpPr>
          <p:nvPr>
            <p:ph idx="1"/>
          </p:nvPr>
        </p:nvSpPr>
        <p:spPr>
          <a:xfrm>
            <a:off x="98855" y="3349734"/>
            <a:ext cx="3645242" cy="2653501"/>
          </a:xfrm>
        </p:spPr>
        <p:txBody>
          <a:bodyPr rtlCol="0">
            <a:normAutofit/>
          </a:bodyPr>
          <a:lstStyle/>
          <a:p>
            <a:pPr rtl="0"/>
            <a:r>
              <a:rPr lang="fr-FR" dirty="0">
                <a:latin typeface="Avenir Next Condensed" panose="020B0506020202020204" pitchFamily="34" charset="0"/>
              </a:rPr>
              <a:t>Initialement : 3 376 lignes × 46 colonnes</a:t>
            </a:r>
          </a:p>
          <a:p>
            <a:pPr rtl="0"/>
            <a:endParaRPr lang="fr-FR" dirty="0">
              <a:latin typeface="Avenir Next Condensed" panose="020B0506020202020204" pitchFamily="34" charset="0"/>
            </a:endParaRPr>
          </a:p>
          <a:p>
            <a:pPr rtl="0"/>
            <a:r>
              <a:rPr lang="fr-FR" dirty="0">
                <a:latin typeface="Avenir Next Condensed" panose="020B0506020202020204" pitchFamily="34" charset="0"/>
              </a:rPr>
              <a:t>Résidentiels : 1 668 x 46 colonnes</a:t>
            </a:r>
          </a:p>
          <a:p>
            <a:pPr rtl="0"/>
            <a:endParaRPr lang="fr-FR" dirty="0">
              <a:latin typeface="Avenir Next Condensed" panose="020B0506020202020204" pitchFamily="34" charset="0"/>
            </a:endParaRPr>
          </a:p>
          <a:p>
            <a:r>
              <a:rPr lang="fr-FR" dirty="0">
                <a:latin typeface="Avenir Next Condensed" panose="020B0506020202020204" pitchFamily="34" charset="0"/>
              </a:rPr>
              <a:t>Valeurs Aberrantes + Colonnes inutiles :</a:t>
            </a:r>
            <a:endParaRPr lang="fr-FR" dirty="0">
              <a:solidFill>
                <a:schemeClr val="accent5">
                  <a:lumMod val="60000"/>
                  <a:lumOff val="40000"/>
                </a:schemeClr>
              </a:solidFill>
              <a:latin typeface="Avenir Next Condensed" panose="020B0506020202020204" pitchFamily="34" charset="0"/>
            </a:endParaRPr>
          </a:p>
          <a:p>
            <a:r>
              <a:rPr lang="fr-FR" dirty="0">
                <a:solidFill>
                  <a:schemeClr val="accent5">
                    <a:lumMod val="60000"/>
                    <a:lumOff val="40000"/>
                  </a:schemeClr>
                </a:solidFill>
                <a:latin typeface="Avenir Next Condensed" panose="020B0506020202020204" pitchFamily="34" charset="0"/>
              </a:rPr>
              <a:t>1 477 lignes x 20 colonnes</a:t>
            </a:r>
          </a:p>
          <a:p>
            <a:endParaRPr lang="fr-FR" dirty="0">
              <a:solidFill>
                <a:schemeClr val="accent5">
                  <a:lumMod val="60000"/>
                  <a:lumOff val="40000"/>
                </a:schemeClr>
              </a:solidFill>
              <a:latin typeface="Avenir Next Condensed" panose="020B0506020202020204" pitchFamily="34" charset="0"/>
            </a:endParaRPr>
          </a:p>
          <a:p>
            <a:r>
              <a:rPr lang="fr-FR" dirty="0">
                <a:solidFill>
                  <a:schemeClr val="accent5">
                    <a:lumMod val="60000"/>
                    <a:lumOff val="40000"/>
                  </a:schemeClr>
                </a:solidFill>
                <a:latin typeface="Avenir Next Condensed" panose="020B0506020202020204" pitchFamily="34" charset="0"/>
              </a:rPr>
              <a:t>Suppression de 56% lignes  &amp; 57% colonnes</a:t>
            </a:r>
            <a:endParaRPr lang="fr-FR" dirty="0">
              <a:latin typeface="Avenir Next Condensed" panose="020B0506020202020204" pitchFamily="34" charset="0"/>
            </a:endParaRPr>
          </a:p>
          <a:p>
            <a:pPr rtl="0"/>
            <a:endParaRPr lang="fr-FR" dirty="0">
              <a:latin typeface="Avenir Next Condensed" panose="020B0506020202020204" pitchFamily="34" charset="0"/>
            </a:endParaRPr>
          </a:p>
          <a:p>
            <a:pPr rtl="0"/>
            <a:endParaRPr lang="fr-FR" dirty="0">
              <a:latin typeface="Avenir Next Condensed" panose="020B0506020202020204" pitchFamily="34" charset="0"/>
            </a:endParaRPr>
          </a:p>
          <a:p>
            <a:pPr rtl="0"/>
            <a:endParaRPr lang="fr-FR" dirty="0">
              <a:latin typeface="Avenir Next Condensed" panose="020B0506020202020204" pitchFamily="34" charset="0"/>
            </a:endParaRPr>
          </a:p>
          <a:p>
            <a:pPr rtl="0"/>
            <a:endParaRPr lang="fr-FR" dirty="0">
              <a:latin typeface="Avenir Next Condensed" panose="020B0506020202020204" pitchFamily="34" charset="0"/>
            </a:endParaRPr>
          </a:p>
        </p:txBody>
      </p:sp>
      <p:sp>
        <p:nvSpPr>
          <p:cNvPr id="4" name="Espace réservé du numéro de diapositive 3">
            <a:extLst>
              <a:ext uri="{FF2B5EF4-FFF2-40B4-BE49-F238E27FC236}">
                <a16:creationId xmlns:a16="http://schemas.microsoft.com/office/drawing/2014/main" id="{1B5E3677-5FC4-4712-BA70-5DBE574539E2}"/>
              </a:ext>
            </a:extLst>
          </p:cNvPr>
          <p:cNvSpPr>
            <a:spLocks noGrp="1"/>
          </p:cNvSpPr>
          <p:nvPr>
            <p:ph type="sldNum" sz="quarter" idx="12"/>
          </p:nvPr>
        </p:nvSpPr>
        <p:spPr/>
        <p:txBody>
          <a:bodyPr rtlCol="0"/>
          <a:lstStyle/>
          <a:p>
            <a:pPr rtl="0"/>
            <a:fld id="{9EC71654-96A5-4280-94F3-931C61A9F92C}" type="slidenum">
              <a:rPr lang="fr-FR" smtClean="0"/>
              <a:pPr rtl="0"/>
              <a:t>16</a:t>
            </a:fld>
            <a:endParaRPr lang="fr-FR" dirty="0"/>
          </a:p>
        </p:txBody>
      </p:sp>
      <p:sp>
        <p:nvSpPr>
          <p:cNvPr id="6" name="Espace réservé du contenu 5">
            <a:extLst>
              <a:ext uri="{FF2B5EF4-FFF2-40B4-BE49-F238E27FC236}">
                <a16:creationId xmlns:a16="http://schemas.microsoft.com/office/drawing/2014/main" id="{5CD639B0-7991-4B2B-9E50-32064EB91255}"/>
              </a:ext>
            </a:extLst>
          </p:cNvPr>
          <p:cNvSpPr>
            <a:spLocks noGrp="1"/>
          </p:cNvSpPr>
          <p:nvPr>
            <p:ph idx="14"/>
          </p:nvPr>
        </p:nvSpPr>
        <p:spPr/>
        <p:txBody>
          <a:bodyPr rtlCol="0">
            <a:normAutofit/>
          </a:bodyPr>
          <a:lstStyle/>
          <a:p>
            <a:pPr rtl="0"/>
            <a:r>
              <a:rPr lang="fr-FR" dirty="0">
                <a:latin typeface="Avenir Next Condensed" panose="020B0506020202020204" pitchFamily="34" charset="0"/>
              </a:rPr>
              <a:t>Changement</a:t>
            </a:r>
            <a:r>
              <a:rPr lang="fr-FR" sz="1400" dirty="0"/>
              <a:t> </a:t>
            </a:r>
            <a:r>
              <a:rPr lang="fr-FR" dirty="0">
                <a:latin typeface="Avenir Next Condensed" panose="020B0506020202020204" pitchFamily="34" charset="0"/>
              </a:rPr>
              <a:t>des valeurs </a:t>
            </a:r>
          </a:p>
          <a:p>
            <a:pPr rtl="0"/>
            <a:endParaRPr lang="fr-FR" sz="1400" dirty="0"/>
          </a:p>
          <a:p>
            <a:r>
              <a:rPr lang="fr-FR" dirty="0">
                <a:solidFill>
                  <a:schemeClr val="accent5">
                    <a:lumMod val="60000"/>
                    <a:lumOff val="40000"/>
                  </a:schemeClr>
                </a:solidFill>
                <a:latin typeface="Avenir Next Condensed" panose="020B0506020202020204" pitchFamily="34" charset="0"/>
              </a:rPr>
              <a:t>1 477 lignes × 112 colonnes</a:t>
            </a:r>
          </a:p>
        </p:txBody>
      </p:sp>
      <p:sp>
        <p:nvSpPr>
          <p:cNvPr id="7" name="Espace réservé du contenu 6">
            <a:extLst>
              <a:ext uri="{FF2B5EF4-FFF2-40B4-BE49-F238E27FC236}">
                <a16:creationId xmlns:a16="http://schemas.microsoft.com/office/drawing/2014/main" id="{2E37A9B0-8DFC-4474-9F0A-612E661EF4EC}"/>
              </a:ext>
            </a:extLst>
          </p:cNvPr>
          <p:cNvSpPr>
            <a:spLocks noGrp="1"/>
          </p:cNvSpPr>
          <p:nvPr>
            <p:ph idx="15"/>
          </p:nvPr>
        </p:nvSpPr>
        <p:spPr/>
        <p:txBody>
          <a:bodyPr rtlCol="0"/>
          <a:lstStyle/>
          <a:p>
            <a:pPr rtl="0"/>
            <a:r>
              <a:rPr lang="fr-FR" dirty="0"/>
              <a:t>Suppression des colonnes inutiles et des  VA </a:t>
            </a:r>
          </a:p>
        </p:txBody>
      </p:sp>
      <p:sp>
        <p:nvSpPr>
          <p:cNvPr id="8" name="Espace réservé du contenu 7">
            <a:extLst>
              <a:ext uri="{FF2B5EF4-FFF2-40B4-BE49-F238E27FC236}">
                <a16:creationId xmlns:a16="http://schemas.microsoft.com/office/drawing/2014/main" id="{D78F2DCC-A50E-40A1-81F9-70371D4AA42F}"/>
              </a:ext>
            </a:extLst>
          </p:cNvPr>
          <p:cNvSpPr>
            <a:spLocks noGrp="1"/>
          </p:cNvSpPr>
          <p:nvPr>
            <p:ph idx="16"/>
          </p:nvPr>
        </p:nvSpPr>
        <p:spPr/>
        <p:txBody>
          <a:bodyPr rtlCol="0"/>
          <a:lstStyle/>
          <a:p>
            <a:pPr rtl="0"/>
            <a:r>
              <a:rPr lang="fr-FR" dirty="0"/>
              <a:t>Encodage</a:t>
            </a:r>
          </a:p>
        </p:txBody>
      </p:sp>
      <p:pic>
        <p:nvPicPr>
          <p:cNvPr id="85" name="Espace réservé d’image 84" descr="Engrenage unique">
            <a:extLst>
              <a:ext uri="{FF2B5EF4-FFF2-40B4-BE49-F238E27FC236}">
                <a16:creationId xmlns:a16="http://schemas.microsoft.com/office/drawing/2014/main" id="{65FBD7DF-30E8-9042-8A0D-0F64C33E0B41}"/>
              </a:ext>
            </a:extLst>
          </p:cNvPr>
          <p:cNvPicPr>
            <a:picLocks noGrp="1" noChangeAspect="1"/>
          </p:cNvPicPr>
          <p:nvPr>
            <p:ph type="pic" sz="quarter" idx="19"/>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a:fillRect/>
          </a:stretch>
        </p:blipFill>
        <p:spPr/>
      </p:pic>
      <p:pic>
        <p:nvPicPr>
          <p:cNvPr id="83" name="Espace réservé d’image 82" descr="Graphique à barres">
            <a:extLst>
              <a:ext uri="{FF2B5EF4-FFF2-40B4-BE49-F238E27FC236}">
                <a16:creationId xmlns:a16="http://schemas.microsoft.com/office/drawing/2014/main" id="{C881BE4E-5D69-E447-A036-5172F6570748}"/>
              </a:ext>
            </a:extLst>
          </p:cNvPr>
          <p:cNvPicPr>
            <a:picLocks noGrp="1" noChangeAspect="1"/>
          </p:cNvPicPr>
          <p:nvPr>
            <p:ph type="pic" sz="quarter" idx="17"/>
          </p:nvPr>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a:fillRect/>
          </a:stretch>
        </p:blipFill>
        <p:spPr/>
      </p:pic>
      <p:sp>
        <p:nvSpPr>
          <p:cNvPr id="12" name="Rectangle 11">
            <a:extLst>
              <a:ext uri="{FF2B5EF4-FFF2-40B4-BE49-F238E27FC236}">
                <a16:creationId xmlns:a16="http://schemas.microsoft.com/office/drawing/2014/main" id="{46289ED1-4DE3-43C9-B25E-E3261F18E06F}"/>
              </a:ext>
            </a:extLst>
          </p:cNvPr>
          <p:cNvSpPr/>
          <p:nvPr/>
        </p:nvSpPr>
        <p:spPr>
          <a:xfrm>
            <a:off x="311699" y="6291122"/>
            <a:ext cx="3637731" cy="39089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fr-FR" sz="1600" dirty="0">
                <a:latin typeface="Avenir Next Condensed" panose="020B0506020202020204"/>
                <a:cs typeface="Arabic Typesetting" panose="03020402040406030203" pitchFamily="66" charset="-78"/>
              </a:rPr>
              <a:t>3. Nettoyage et analyses préliminaires</a:t>
            </a:r>
          </a:p>
        </p:txBody>
      </p:sp>
      <p:sp>
        <p:nvSpPr>
          <p:cNvPr id="9" name="Espace réservé pour une image  8">
            <a:extLst>
              <a:ext uri="{FF2B5EF4-FFF2-40B4-BE49-F238E27FC236}">
                <a16:creationId xmlns:a16="http://schemas.microsoft.com/office/drawing/2014/main" id="{04D50894-9AFE-4313-A7CE-92289B508F78}"/>
              </a:ext>
            </a:extLst>
          </p:cNvPr>
          <p:cNvSpPr>
            <a:spLocks noGrp="1"/>
          </p:cNvSpPr>
          <p:nvPr>
            <p:ph type="pic" sz="quarter" idx="13"/>
          </p:nvPr>
        </p:nvSpPr>
        <p:spPr/>
        <p:txBody>
          <a:bodyPr/>
          <a:lstStyle/>
          <a:p>
            <a:r>
              <a:rPr lang="fr-FR" dirty="0"/>
              <a:t>x</a:t>
            </a:r>
          </a:p>
        </p:txBody>
      </p:sp>
      <p:sp>
        <p:nvSpPr>
          <p:cNvPr id="11" name="Flèche : droite 10">
            <a:extLst>
              <a:ext uri="{FF2B5EF4-FFF2-40B4-BE49-F238E27FC236}">
                <a16:creationId xmlns:a16="http://schemas.microsoft.com/office/drawing/2014/main" id="{217514FC-F707-458D-807B-8ACBC75B3376}"/>
              </a:ext>
            </a:extLst>
          </p:cNvPr>
          <p:cNvSpPr/>
          <p:nvPr/>
        </p:nvSpPr>
        <p:spPr>
          <a:xfrm>
            <a:off x="4491038" y="3207024"/>
            <a:ext cx="3200400" cy="11664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4602692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298F61F-C444-0627-802D-520A826E26E4}"/>
              </a:ext>
            </a:extLst>
          </p:cNvPr>
          <p:cNvSpPr/>
          <p:nvPr/>
        </p:nvSpPr>
        <p:spPr>
          <a:xfrm>
            <a:off x="0" y="0"/>
            <a:ext cx="12192000" cy="6858000"/>
          </a:xfrm>
          <a:prstGeom prst="rect">
            <a:avLst/>
          </a:prstGeom>
          <a:solidFill>
            <a:srgbClr val="17599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re 1">
            <a:extLst>
              <a:ext uri="{FF2B5EF4-FFF2-40B4-BE49-F238E27FC236}">
                <a16:creationId xmlns:a16="http://schemas.microsoft.com/office/drawing/2014/main" id="{6C64C2A7-EC84-4D8C-9CA2-F6AE46F51FB6}"/>
              </a:ext>
            </a:extLst>
          </p:cNvPr>
          <p:cNvSpPr>
            <a:spLocks noGrp="1"/>
          </p:cNvSpPr>
          <p:nvPr>
            <p:ph type="title"/>
          </p:nvPr>
        </p:nvSpPr>
        <p:spPr/>
        <p:txBody>
          <a:bodyPr rtlCol="0"/>
          <a:lstStyle/>
          <a:p>
            <a:pPr rtl="0"/>
            <a:r>
              <a:rPr lang="fr-FR" dirty="0">
                <a:latin typeface="Avenir Next Condensed" panose="020B0506020202020204" pitchFamily="34" charset="0"/>
              </a:rPr>
              <a:t>4. Modélisations</a:t>
            </a:r>
          </a:p>
        </p:txBody>
      </p:sp>
      <p:sp>
        <p:nvSpPr>
          <p:cNvPr id="3" name="Espace réservé du texte 2">
            <a:extLst>
              <a:ext uri="{FF2B5EF4-FFF2-40B4-BE49-F238E27FC236}">
                <a16:creationId xmlns:a16="http://schemas.microsoft.com/office/drawing/2014/main" id="{56960426-AAA6-4126-93AF-30F7DEE010A4}"/>
              </a:ext>
            </a:extLst>
          </p:cNvPr>
          <p:cNvSpPr>
            <a:spLocks noGrp="1"/>
          </p:cNvSpPr>
          <p:nvPr>
            <p:ph type="body" idx="1"/>
          </p:nvPr>
        </p:nvSpPr>
        <p:spPr/>
        <p:txBody>
          <a:bodyPr rtlCol="0"/>
          <a:lstStyle/>
          <a:p>
            <a:pPr rtl="0"/>
            <a:r>
              <a:rPr lang="fr-FR" dirty="0">
                <a:latin typeface="Avenir Next Condensed" panose="020B0506020202020204" pitchFamily="34" charset="0"/>
              </a:rPr>
              <a:t>Mise en place des modèles d’apprentissage automatique</a:t>
            </a:r>
          </a:p>
        </p:txBody>
      </p:sp>
      <p:sp>
        <p:nvSpPr>
          <p:cNvPr id="4" name="Espace réservé du numéro de diapositive 3">
            <a:extLst>
              <a:ext uri="{FF2B5EF4-FFF2-40B4-BE49-F238E27FC236}">
                <a16:creationId xmlns:a16="http://schemas.microsoft.com/office/drawing/2014/main" id="{D66E959E-B23F-467A-9B6E-30F9EE969EC2}"/>
              </a:ext>
            </a:extLst>
          </p:cNvPr>
          <p:cNvSpPr>
            <a:spLocks noGrp="1"/>
          </p:cNvSpPr>
          <p:nvPr>
            <p:ph type="sldNum" sz="quarter" idx="12"/>
          </p:nvPr>
        </p:nvSpPr>
        <p:spPr/>
        <p:txBody>
          <a:bodyPr rtlCol="0"/>
          <a:lstStyle/>
          <a:p>
            <a:pPr rtl="0"/>
            <a:fld id="{9EC71654-96A5-4280-94F3-931C61A9F92C}" type="slidenum">
              <a:rPr lang="fr-FR" smtClean="0"/>
              <a:pPr rtl="0"/>
              <a:t>17</a:t>
            </a:fld>
            <a:endParaRPr lang="fr-FR" dirty="0"/>
          </a:p>
        </p:txBody>
      </p:sp>
      <p:pic>
        <p:nvPicPr>
          <p:cNvPr id="11" name="Espace réservé d’image 10" descr="paysage urbain">
            <a:extLst>
              <a:ext uri="{FF2B5EF4-FFF2-40B4-BE49-F238E27FC236}">
                <a16:creationId xmlns:a16="http://schemas.microsoft.com/office/drawing/2014/main" id="{9D82A855-CCB0-4075-B5EE-5CC6FD176DB4}"/>
              </a:ext>
            </a:extLst>
          </p:cNvPr>
          <p:cNvPicPr>
            <a:picLocks noGrp="1" noChangeAspect="1"/>
          </p:cNvPicPr>
          <p:nvPr>
            <p:ph type="pic" sz="quarter" idx="13"/>
          </p:nvPr>
        </p:nvPicPr>
        <p:blipFill>
          <a:blip r:embed="rId3" cstate="print">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33756416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0BDDBFEE-BC50-46CF-AB8F-D145B99B57A6}"/>
              </a:ext>
            </a:extLst>
          </p:cNvPr>
          <p:cNvSpPr>
            <a:spLocks noGrp="1"/>
          </p:cNvSpPr>
          <p:nvPr>
            <p:ph type="sldNum" sz="quarter" idx="12"/>
          </p:nvPr>
        </p:nvSpPr>
        <p:spPr>
          <a:xfrm>
            <a:off x="11363696" y="6455739"/>
            <a:ext cx="294460" cy="187367"/>
          </a:xfrm>
        </p:spPr>
        <p:txBody>
          <a:bodyPr vert="horz" lIns="0" tIns="0" rIns="0" bIns="0" rtlCol="0" anchor="ctr">
            <a:normAutofit/>
          </a:bodyPr>
          <a:lstStyle/>
          <a:p>
            <a:pPr>
              <a:spcAft>
                <a:spcPts val="600"/>
              </a:spcAft>
            </a:pPr>
            <a:fld id="{9EC71654-96A5-4280-94F3-931C61A9F92C}" type="slidenum">
              <a:rPr lang="fr-FR" smtClean="0"/>
              <a:pPr>
                <a:spcAft>
                  <a:spcPts val="600"/>
                </a:spcAft>
              </a:pPr>
              <a:t>18</a:t>
            </a:fld>
            <a:endParaRPr lang="fr-FR"/>
          </a:p>
        </p:txBody>
      </p:sp>
      <p:sp>
        <p:nvSpPr>
          <p:cNvPr id="2" name="Titre 1">
            <a:extLst>
              <a:ext uri="{FF2B5EF4-FFF2-40B4-BE49-F238E27FC236}">
                <a16:creationId xmlns:a16="http://schemas.microsoft.com/office/drawing/2014/main" id="{903A9A18-93E0-4615-B7AA-B8C8FBB14464}"/>
              </a:ext>
            </a:extLst>
          </p:cNvPr>
          <p:cNvSpPr>
            <a:spLocks noGrp="1"/>
          </p:cNvSpPr>
          <p:nvPr>
            <p:ph type="title"/>
          </p:nvPr>
        </p:nvSpPr>
        <p:spPr>
          <a:xfrm>
            <a:off x="515938" y="365125"/>
            <a:ext cx="10837862" cy="1325563"/>
          </a:xfrm>
        </p:spPr>
        <p:txBody>
          <a:bodyPr vert="horz" lIns="91440" tIns="45720" rIns="91440" bIns="45720" rtlCol="0" anchor="ctr">
            <a:normAutofit/>
          </a:bodyPr>
          <a:lstStyle/>
          <a:p>
            <a:r>
              <a:rPr lang="fr-FR" kern="1200" dirty="0">
                <a:latin typeface="+mj-lt"/>
                <a:ea typeface="+mj-ea"/>
                <a:cs typeface="+mj-cs"/>
              </a:rPr>
              <a:t>Choix des modèles</a:t>
            </a:r>
          </a:p>
        </p:txBody>
      </p:sp>
      <p:sp>
        <p:nvSpPr>
          <p:cNvPr id="17" name="Text Placeholder 3">
            <a:extLst>
              <a:ext uri="{FF2B5EF4-FFF2-40B4-BE49-F238E27FC236}">
                <a16:creationId xmlns:a16="http://schemas.microsoft.com/office/drawing/2014/main" id="{60CF841C-9959-F2E4-9A1B-04271830CF16}"/>
              </a:ext>
            </a:extLst>
          </p:cNvPr>
          <p:cNvSpPr>
            <a:spLocks noGrp="1"/>
          </p:cNvSpPr>
          <p:nvPr>
            <p:ph type="body" idx="1"/>
          </p:nvPr>
        </p:nvSpPr>
        <p:spPr>
          <a:xfrm>
            <a:off x="515938" y="1681163"/>
            <a:ext cx="5157787" cy="823912"/>
          </a:xfrm>
          <a:ln>
            <a:solidFill>
              <a:schemeClr val="tx1"/>
            </a:solidFill>
          </a:ln>
        </p:spPr>
        <p:txBody>
          <a:bodyPr anchor="ctr">
            <a:normAutofit/>
          </a:bodyPr>
          <a:lstStyle/>
          <a:p>
            <a:pPr algn="ctr"/>
            <a:r>
              <a:rPr lang="en-US" sz="3200" dirty="0" err="1"/>
              <a:t>Modèles</a:t>
            </a:r>
            <a:endParaRPr lang="en-US" sz="3200" dirty="0"/>
          </a:p>
        </p:txBody>
      </p:sp>
      <p:sp>
        <p:nvSpPr>
          <p:cNvPr id="6" name="Rectangle 5">
            <a:extLst>
              <a:ext uri="{FF2B5EF4-FFF2-40B4-BE49-F238E27FC236}">
                <a16:creationId xmlns:a16="http://schemas.microsoft.com/office/drawing/2014/main" id="{A73F69F7-34BD-B054-FA06-05C113AEC04A}"/>
              </a:ext>
            </a:extLst>
          </p:cNvPr>
          <p:cNvSpPr/>
          <p:nvPr/>
        </p:nvSpPr>
        <p:spPr>
          <a:xfrm>
            <a:off x="6172200" y="1681163"/>
            <a:ext cx="5183188" cy="823912"/>
          </a:xfrm>
          <a:prstGeom prst="rect">
            <a:avLst/>
          </a:prstGeom>
        </p:spPr>
        <p:style>
          <a:lnRef idx="2">
            <a:schemeClr val="accent6"/>
          </a:lnRef>
          <a:fillRef idx="1">
            <a:schemeClr val="lt1"/>
          </a:fillRef>
          <a:effectRef idx="0">
            <a:schemeClr val="accent6"/>
          </a:effectRef>
          <a:fontRef idx="minor">
            <a:schemeClr val="dk1"/>
          </a:fontRef>
        </p:style>
        <p:txBody>
          <a:bodyPr vert="horz" lIns="91440" tIns="45720" rIns="91440" bIns="45720" rtlCol="0" anchor="ctr">
            <a:normAutofit/>
          </a:bodyPr>
          <a:lstStyle/>
          <a:p>
            <a:pPr algn="ctr">
              <a:lnSpc>
                <a:spcPct val="90000"/>
              </a:lnSpc>
              <a:spcBef>
                <a:spcPts val="1000"/>
              </a:spcBef>
            </a:pPr>
            <a:r>
              <a:rPr lang="fr-FR" sz="3200" b="1" kern="1200" dirty="0">
                <a:solidFill>
                  <a:schemeClr val="accent5"/>
                </a:solidFill>
                <a:latin typeface="+mn-lt"/>
                <a:ea typeface="+mn-ea"/>
                <a:cs typeface="+mn-cs"/>
              </a:rPr>
              <a:t>Métriques</a:t>
            </a:r>
          </a:p>
        </p:txBody>
      </p:sp>
      <p:sp>
        <p:nvSpPr>
          <p:cNvPr id="14" name="Espace réservé du contenu 13">
            <a:extLst>
              <a:ext uri="{FF2B5EF4-FFF2-40B4-BE49-F238E27FC236}">
                <a16:creationId xmlns:a16="http://schemas.microsoft.com/office/drawing/2014/main" id="{E9831B2F-178D-F130-A739-307720255D22}"/>
              </a:ext>
            </a:extLst>
          </p:cNvPr>
          <p:cNvSpPr>
            <a:spLocks noGrp="1"/>
          </p:cNvSpPr>
          <p:nvPr>
            <p:ph sz="half" idx="2"/>
          </p:nvPr>
        </p:nvSpPr>
        <p:spPr>
          <a:xfrm>
            <a:off x="553008" y="2972356"/>
            <a:ext cx="5157787" cy="3057741"/>
          </a:xfrm>
          <a:ln>
            <a:solidFill>
              <a:schemeClr val="tx1"/>
            </a:solidFill>
          </a:ln>
        </p:spPr>
        <p:txBody>
          <a:bodyPr>
            <a:normAutofit/>
          </a:bodyPr>
          <a:lstStyle/>
          <a:p>
            <a:r>
              <a:rPr lang="fr-FR" dirty="0">
                <a:latin typeface="Avenir Next Condensed" panose="020B0506020202020204" pitchFamily="34" charset="0"/>
              </a:rPr>
              <a:t>Valeurs continues           Régression</a:t>
            </a:r>
          </a:p>
          <a:p>
            <a:endParaRPr lang="fr-FR" dirty="0">
              <a:latin typeface="Avenir Next Condensed" panose="020B0506020202020204" pitchFamily="34" charset="0"/>
            </a:endParaRPr>
          </a:p>
          <a:p>
            <a:r>
              <a:rPr lang="fr-FR" dirty="0">
                <a:latin typeface="Avenir Next Condensed" panose="020B0506020202020204" pitchFamily="34" charset="0"/>
              </a:rPr>
              <a:t>Régression linéaire</a:t>
            </a:r>
          </a:p>
          <a:p>
            <a:r>
              <a:rPr lang="fr-FR" dirty="0">
                <a:latin typeface="Avenir Next Condensed" panose="020B0506020202020204" pitchFamily="34" charset="0"/>
              </a:rPr>
              <a:t>Forêt aléatoire</a:t>
            </a:r>
          </a:p>
          <a:p>
            <a:r>
              <a:rPr lang="fr-FR" dirty="0">
                <a:latin typeface="Avenir Next Condensed" panose="020B0506020202020204" pitchFamily="34" charset="0"/>
              </a:rPr>
              <a:t>Gradient </a:t>
            </a:r>
            <a:r>
              <a:rPr lang="fr-FR" dirty="0" err="1">
                <a:latin typeface="Avenir Next Condensed" panose="020B0506020202020204" pitchFamily="34" charset="0"/>
              </a:rPr>
              <a:t>Boosting</a:t>
            </a:r>
            <a:endParaRPr lang="fr-FR" dirty="0">
              <a:latin typeface="Avenir Next Condensed" panose="020B0506020202020204" pitchFamily="34" charset="0"/>
            </a:endParaRPr>
          </a:p>
          <a:p>
            <a:r>
              <a:rPr lang="fr-FR" dirty="0">
                <a:latin typeface="Avenir Next Condensed" panose="020B0506020202020204" pitchFamily="34" charset="0"/>
              </a:rPr>
              <a:t>Support </a:t>
            </a:r>
            <a:r>
              <a:rPr lang="fr-FR" dirty="0" err="1">
                <a:latin typeface="Avenir Next Condensed" panose="020B0506020202020204" pitchFamily="34" charset="0"/>
              </a:rPr>
              <a:t>Vector</a:t>
            </a:r>
            <a:r>
              <a:rPr lang="fr-FR" dirty="0">
                <a:latin typeface="Avenir Next Condensed" panose="020B0506020202020204" pitchFamily="34" charset="0"/>
              </a:rPr>
              <a:t> </a:t>
            </a:r>
            <a:r>
              <a:rPr lang="fr-FR" dirty="0" err="1">
                <a:latin typeface="Avenir Next Condensed" panose="020B0506020202020204" pitchFamily="34" charset="0"/>
              </a:rPr>
              <a:t>Regression</a:t>
            </a:r>
            <a:r>
              <a:rPr lang="fr-FR" dirty="0">
                <a:latin typeface="Avenir Next Condensed" panose="020B0506020202020204" pitchFamily="34" charset="0"/>
              </a:rPr>
              <a:t> </a:t>
            </a:r>
          </a:p>
        </p:txBody>
      </p:sp>
      <p:sp>
        <p:nvSpPr>
          <p:cNvPr id="5" name="Espace réservé du contenu 13">
            <a:extLst>
              <a:ext uri="{FF2B5EF4-FFF2-40B4-BE49-F238E27FC236}">
                <a16:creationId xmlns:a16="http://schemas.microsoft.com/office/drawing/2014/main" id="{D1B628AA-4DF4-2360-FA47-D82045B54D63}"/>
              </a:ext>
            </a:extLst>
          </p:cNvPr>
          <p:cNvSpPr txBox="1">
            <a:spLocks/>
          </p:cNvSpPr>
          <p:nvPr/>
        </p:nvSpPr>
        <p:spPr>
          <a:xfrm>
            <a:off x="6205909" y="2957416"/>
            <a:ext cx="5157787" cy="3057741"/>
          </a:xfrm>
          <a:prstGeom prst="rect">
            <a:avLst/>
          </a:prstGeom>
          <a:ln>
            <a:solidFill>
              <a:schemeClr val="tx1"/>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fr-FR" dirty="0">
              <a:latin typeface="Avenir Next Condensed" panose="020B0506020202020204" pitchFamily="34" charset="0"/>
            </a:endParaRPr>
          </a:p>
          <a:p>
            <a:r>
              <a:rPr lang="fr-FR" dirty="0">
                <a:latin typeface="Avenir Next Condensed" panose="020B0506020202020204" pitchFamily="34" charset="0"/>
              </a:rPr>
              <a:t>R² </a:t>
            </a:r>
            <a:r>
              <a:rPr lang="fr-FR" sz="1800" dirty="0">
                <a:latin typeface="Avenir Next Condensed" panose="020B0506020202020204" pitchFamily="34" charset="0"/>
              </a:rPr>
              <a:t>(Coefficient de détermination)</a:t>
            </a:r>
          </a:p>
          <a:p>
            <a:r>
              <a:rPr lang="fr-FR" dirty="0">
                <a:latin typeface="Avenir Next Condensed" panose="020B0506020202020204" pitchFamily="34" charset="0"/>
              </a:rPr>
              <a:t>Erreur quadratique moyenne</a:t>
            </a:r>
          </a:p>
          <a:p>
            <a:r>
              <a:rPr lang="fr-FR" dirty="0">
                <a:latin typeface="Avenir Next Condensed" panose="020B0506020202020204" pitchFamily="34" charset="0"/>
              </a:rPr>
              <a:t>Temps d’exécution</a:t>
            </a:r>
          </a:p>
          <a:p>
            <a:r>
              <a:rPr lang="fr-FR" dirty="0">
                <a:latin typeface="Avenir Next Condensed" panose="020B0506020202020204" pitchFamily="34" charset="0"/>
              </a:rPr>
              <a:t>Nombre de variables utilisées</a:t>
            </a:r>
          </a:p>
        </p:txBody>
      </p:sp>
      <p:sp>
        <p:nvSpPr>
          <p:cNvPr id="8" name="Flèche vers la droite 7">
            <a:extLst>
              <a:ext uri="{FF2B5EF4-FFF2-40B4-BE49-F238E27FC236}">
                <a16:creationId xmlns:a16="http://schemas.microsoft.com/office/drawing/2014/main" id="{FC2F57DB-4487-C382-8AD2-900258D84514}"/>
              </a:ext>
            </a:extLst>
          </p:cNvPr>
          <p:cNvSpPr/>
          <p:nvPr/>
        </p:nvSpPr>
        <p:spPr>
          <a:xfrm>
            <a:off x="3150083" y="3085770"/>
            <a:ext cx="545783" cy="22242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Rectangle 9">
            <a:extLst>
              <a:ext uri="{FF2B5EF4-FFF2-40B4-BE49-F238E27FC236}">
                <a16:creationId xmlns:a16="http://schemas.microsoft.com/office/drawing/2014/main" id="{7B0080C0-1BE9-4ACB-9051-9CFE8D455C23}"/>
              </a:ext>
            </a:extLst>
          </p:cNvPr>
          <p:cNvSpPr/>
          <p:nvPr/>
        </p:nvSpPr>
        <p:spPr>
          <a:xfrm>
            <a:off x="311699" y="6291122"/>
            <a:ext cx="3637731" cy="39089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fr-FR" sz="1600" dirty="0">
                <a:latin typeface="Avenir Next Condensed" panose="020B0506020202020204"/>
                <a:cs typeface="Arabic Typesetting" panose="03020402040406030203" pitchFamily="66" charset="-78"/>
              </a:rPr>
              <a:t>4. Modélisations</a:t>
            </a:r>
          </a:p>
        </p:txBody>
      </p:sp>
    </p:spTree>
    <p:extLst>
      <p:ext uri="{BB962C8B-B14F-4D97-AF65-F5344CB8AC3E}">
        <p14:creationId xmlns:p14="http://schemas.microsoft.com/office/powerpoint/2010/main" val="12877429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re 1">
            <a:extLst>
              <a:ext uri="{FF2B5EF4-FFF2-40B4-BE49-F238E27FC236}">
                <a16:creationId xmlns:a16="http://schemas.microsoft.com/office/drawing/2014/main" id="{F7677868-9A61-8C3A-0C70-F8875C7FC250}"/>
              </a:ext>
            </a:extLst>
          </p:cNvPr>
          <p:cNvSpPr>
            <a:spLocks noGrp="1"/>
          </p:cNvSpPr>
          <p:nvPr>
            <p:ph type="title"/>
          </p:nvPr>
        </p:nvSpPr>
        <p:spPr>
          <a:xfrm>
            <a:off x="515938" y="499595"/>
            <a:ext cx="4937211" cy="1325563"/>
          </a:xfrm>
        </p:spPr>
        <p:txBody>
          <a:bodyPr rtlCol="0"/>
          <a:lstStyle/>
          <a:p>
            <a:pPr rtl="0"/>
            <a:r>
              <a:rPr lang="fr-FR" dirty="0"/>
              <a:t>Procédure générale</a:t>
            </a:r>
          </a:p>
        </p:txBody>
      </p:sp>
      <p:sp>
        <p:nvSpPr>
          <p:cNvPr id="3" name="Espace réservé du numéro de diapositive 2">
            <a:extLst>
              <a:ext uri="{FF2B5EF4-FFF2-40B4-BE49-F238E27FC236}">
                <a16:creationId xmlns:a16="http://schemas.microsoft.com/office/drawing/2014/main" id="{0B665CB5-CC80-39D3-880B-2BB6D4AB9CAE}"/>
              </a:ext>
            </a:extLst>
          </p:cNvPr>
          <p:cNvSpPr>
            <a:spLocks noGrp="1"/>
          </p:cNvSpPr>
          <p:nvPr>
            <p:ph type="sldNum" sz="quarter" idx="12"/>
          </p:nvPr>
        </p:nvSpPr>
        <p:spPr/>
        <p:txBody>
          <a:bodyPr/>
          <a:lstStyle/>
          <a:p>
            <a:pPr rtl="0"/>
            <a:fld id="{9EC71654-96A5-4280-94F3-931C61A9F92C}" type="slidenum">
              <a:rPr lang="fr-FR" noProof="0" smtClean="0"/>
              <a:pPr rtl="0"/>
              <a:t>19</a:t>
            </a:fld>
            <a:endParaRPr lang="fr-FR" noProof="0" dirty="0"/>
          </a:p>
        </p:txBody>
      </p:sp>
      <p:sp>
        <p:nvSpPr>
          <p:cNvPr id="6" name="Espace réservé du contenu 5">
            <a:extLst>
              <a:ext uri="{FF2B5EF4-FFF2-40B4-BE49-F238E27FC236}">
                <a16:creationId xmlns:a16="http://schemas.microsoft.com/office/drawing/2014/main" id="{CD1D3298-E0E4-4880-A742-4BB6660F0AE8}"/>
              </a:ext>
            </a:extLst>
          </p:cNvPr>
          <p:cNvSpPr>
            <a:spLocks noGrp="1"/>
          </p:cNvSpPr>
          <p:nvPr>
            <p:ph idx="1"/>
          </p:nvPr>
        </p:nvSpPr>
        <p:spPr>
          <a:xfrm>
            <a:off x="538960" y="1825625"/>
            <a:ext cx="11284866" cy="4351338"/>
          </a:xfrm>
        </p:spPr>
        <p:txBody>
          <a:bodyPr/>
          <a:lstStyle/>
          <a:p>
            <a:pPr>
              <a:buFont typeface="Wingdings" panose="05000000000000000000" pitchFamily="2" charset="2"/>
              <a:buChar char="Ø"/>
            </a:pPr>
            <a:r>
              <a:rPr lang="fr-FR" dirty="0"/>
              <a:t> Ensemble des variables</a:t>
            </a:r>
          </a:p>
          <a:p>
            <a:endParaRPr lang="fr-FR" dirty="0"/>
          </a:p>
          <a:p>
            <a:pPr>
              <a:buFont typeface="Wingdings" panose="05000000000000000000" pitchFamily="2" charset="2"/>
              <a:buChar char="Ø"/>
            </a:pPr>
            <a:r>
              <a:rPr lang="fr-FR" dirty="0"/>
              <a:t> Sélection des variables pertinentes </a:t>
            </a:r>
          </a:p>
          <a:p>
            <a:endParaRPr lang="fr-FR" dirty="0"/>
          </a:p>
          <a:p>
            <a:pPr>
              <a:buFont typeface="Wingdings" panose="05000000000000000000" pitchFamily="2" charset="2"/>
              <a:buChar char="Ø"/>
            </a:pPr>
            <a:r>
              <a:rPr lang="fr-FR" dirty="0"/>
              <a:t> Sélection des hyperparamètres du modèle (nombre d’arbres, profondeur des arbres..)</a:t>
            </a:r>
          </a:p>
          <a:p>
            <a:endParaRPr lang="fr-FR" dirty="0"/>
          </a:p>
          <a:p>
            <a:pPr>
              <a:buFont typeface="Wingdings" panose="05000000000000000000" pitchFamily="2" charset="2"/>
              <a:buChar char="Ø"/>
            </a:pPr>
            <a:r>
              <a:rPr lang="fr-FR" dirty="0"/>
              <a:t> Etude des résultats et du temps d’exécution du modèle</a:t>
            </a:r>
          </a:p>
        </p:txBody>
      </p:sp>
      <p:sp>
        <p:nvSpPr>
          <p:cNvPr id="7" name="Rectangle 6">
            <a:extLst>
              <a:ext uri="{FF2B5EF4-FFF2-40B4-BE49-F238E27FC236}">
                <a16:creationId xmlns:a16="http://schemas.microsoft.com/office/drawing/2014/main" id="{65B2332D-7109-4DA6-BD3F-1F8F4D923A6C}"/>
              </a:ext>
            </a:extLst>
          </p:cNvPr>
          <p:cNvSpPr/>
          <p:nvPr/>
        </p:nvSpPr>
        <p:spPr>
          <a:xfrm>
            <a:off x="311699" y="6291122"/>
            <a:ext cx="3637731" cy="39089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fr-FR" sz="1600" dirty="0">
                <a:latin typeface="Avenir Next Condensed" panose="020B0506020202020204"/>
                <a:cs typeface="Arabic Typesetting" panose="03020402040406030203" pitchFamily="66" charset="-78"/>
              </a:rPr>
              <a:t>4. Modélisations</a:t>
            </a:r>
          </a:p>
        </p:txBody>
      </p:sp>
    </p:spTree>
    <p:extLst>
      <p:ext uri="{BB962C8B-B14F-4D97-AF65-F5344CB8AC3E}">
        <p14:creationId xmlns:p14="http://schemas.microsoft.com/office/powerpoint/2010/main" val="136297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03A9A18-93E0-4615-B7AA-B8C8FBB14464}"/>
              </a:ext>
            </a:extLst>
          </p:cNvPr>
          <p:cNvSpPr>
            <a:spLocks noGrp="1"/>
          </p:cNvSpPr>
          <p:nvPr>
            <p:ph type="title"/>
          </p:nvPr>
        </p:nvSpPr>
        <p:spPr/>
        <p:txBody>
          <a:bodyPr rtlCol="0"/>
          <a:lstStyle/>
          <a:p>
            <a:pPr rtl="0"/>
            <a:r>
              <a:rPr lang="fr-FR" dirty="0">
                <a:latin typeface="Avenir Next Condensed" panose="020B0506020202020204" pitchFamily="34" charset="0"/>
              </a:rPr>
              <a:t>Sommaire</a:t>
            </a:r>
            <a:br>
              <a:rPr lang="fr-FR" dirty="0"/>
            </a:br>
            <a:endParaRPr lang="fr-FR" dirty="0"/>
          </a:p>
        </p:txBody>
      </p:sp>
      <p:sp>
        <p:nvSpPr>
          <p:cNvPr id="3" name="Espace réservé du contenu 2">
            <a:extLst>
              <a:ext uri="{FF2B5EF4-FFF2-40B4-BE49-F238E27FC236}">
                <a16:creationId xmlns:a16="http://schemas.microsoft.com/office/drawing/2014/main" id="{B91B32C0-5E61-447F-9557-57AF415D6FE9}"/>
              </a:ext>
            </a:extLst>
          </p:cNvPr>
          <p:cNvSpPr>
            <a:spLocks noGrp="1"/>
          </p:cNvSpPr>
          <p:nvPr>
            <p:ph idx="1"/>
          </p:nvPr>
        </p:nvSpPr>
        <p:spPr>
          <a:xfrm>
            <a:off x="439377" y="1825624"/>
            <a:ext cx="4775424" cy="3920267"/>
          </a:xfrm>
        </p:spPr>
        <p:txBody>
          <a:bodyPr rtlCol="0"/>
          <a:lstStyle/>
          <a:p>
            <a:pPr marL="0" indent="0" rtl="0">
              <a:buNone/>
            </a:pPr>
            <a:r>
              <a:rPr lang="fr-FR" sz="2200" dirty="0">
                <a:latin typeface="Avenir Next Condensed" panose="020B0506020202020204" pitchFamily="34" charset="0"/>
              </a:rPr>
              <a:t>1.     Problématique</a:t>
            </a:r>
          </a:p>
          <a:p>
            <a:pPr marL="0" indent="0" rtl="0">
              <a:buNone/>
            </a:pPr>
            <a:endParaRPr lang="fr-FR" sz="2200" dirty="0">
              <a:latin typeface="Avenir Next Condensed" panose="020B0506020202020204" pitchFamily="34" charset="0"/>
            </a:endParaRPr>
          </a:p>
          <a:p>
            <a:pPr marL="457200" indent="-457200" rtl="0">
              <a:buAutoNum type="arabicPeriod" startAt="2"/>
            </a:pPr>
            <a:r>
              <a:rPr lang="fr-FR" sz="2200" dirty="0">
                <a:latin typeface="Avenir Next Condensed" panose="020B0506020202020204" pitchFamily="34" charset="0"/>
              </a:rPr>
              <a:t>Données fournies</a:t>
            </a:r>
          </a:p>
          <a:p>
            <a:pPr marL="457200" indent="-457200" rtl="0">
              <a:buAutoNum type="arabicPeriod" startAt="2"/>
            </a:pPr>
            <a:endParaRPr lang="fr-FR" sz="2200" dirty="0">
              <a:latin typeface="Avenir Next Condensed" panose="020B0506020202020204" pitchFamily="34" charset="0"/>
            </a:endParaRPr>
          </a:p>
          <a:p>
            <a:pPr marL="457200" indent="-457200" rtl="0">
              <a:buAutoNum type="arabicPeriod" startAt="2"/>
            </a:pPr>
            <a:r>
              <a:rPr lang="fr-FR" sz="2200" dirty="0">
                <a:latin typeface="Avenir Next Condensed" panose="020B0506020202020204" pitchFamily="34" charset="0"/>
              </a:rPr>
              <a:t>Nettoyage et analyses préliminaires</a:t>
            </a:r>
          </a:p>
          <a:p>
            <a:pPr marL="457200" indent="-457200" rtl="0">
              <a:buAutoNum type="arabicPeriod" startAt="2"/>
            </a:pPr>
            <a:endParaRPr lang="fr-FR" sz="2200" dirty="0">
              <a:latin typeface="Avenir Next Condensed" panose="020B0506020202020204" pitchFamily="34" charset="0"/>
            </a:endParaRPr>
          </a:p>
          <a:p>
            <a:pPr marL="457200" indent="-457200" rtl="0">
              <a:buAutoNum type="arabicPeriod" startAt="2"/>
            </a:pPr>
            <a:r>
              <a:rPr lang="fr-FR" sz="2200" dirty="0">
                <a:latin typeface="Avenir Next Condensed" panose="020B0506020202020204" pitchFamily="34" charset="0"/>
              </a:rPr>
              <a:t>Modélisations</a:t>
            </a:r>
          </a:p>
          <a:p>
            <a:pPr marL="457200" indent="-457200" rtl="0">
              <a:buAutoNum type="arabicPeriod" startAt="2"/>
            </a:pPr>
            <a:endParaRPr lang="fr-FR" sz="2200" dirty="0">
              <a:latin typeface="Avenir Next Condensed" panose="020B0506020202020204" pitchFamily="34" charset="0"/>
            </a:endParaRPr>
          </a:p>
          <a:p>
            <a:pPr marL="457200" indent="-457200" rtl="0">
              <a:buAutoNum type="arabicPeriod" startAt="2"/>
            </a:pPr>
            <a:r>
              <a:rPr lang="fr-FR" sz="2200" dirty="0">
                <a:latin typeface="Avenir Next Condensed" panose="020B0506020202020204" pitchFamily="34" charset="0"/>
              </a:rPr>
              <a:t>Résultats</a:t>
            </a:r>
          </a:p>
        </p:txBody>
      </p:sp>
      <p:sp>
        <p:nvSpPr>
          <p:cNvPr id="4" name="Espace réservé du numéro de diapositive 3">
            <a:extLst>
              <a:ext uri="{FF2B5EF4-FFF2-40B4-BE49-F238E27FC236}">
                <a16:creationId xmlns:a16="http://schemas.microsoft.com/office/drawing/2014/main" id="{0BDDBFEE-BC50-46CF-AB8F-D145B99B57A6}"/>
              </a:ext>
            </a:extLst>
          </p:cNvPr>
          <p:cNvSpPr>
            <a:spLocks noGrp="1"/>
          </p:cNvSpPr>
          <p:nvPr>
            <p:ph type="sldNum" sz="quarter" idx="12"/>
          </p:nvPr>
        </p:nvSpPr>
        <p:spPr/>
        <p:txBody>
          <a:bodyPr rtlCol="0"/>
          <a:lstStyle/>
          <a:p>
            <a:pPr rtl="0"/>
            <a:fld id="{9EC71654-96A5-4280-94F3-931C61A9F92C}" type="slidenum">
              <a:rPr lang="fr-FR" smtClean="0"/>
              <a:pPr rtl="0"/>
              <a:t>2</a:t>
            </a:fld>
            <a:endParaRPr lang="fr-FR" dirty="0"/>
          </a:p>
        </p:txBody>
      </p:sp>
      <p:pic>
        <p:nvPicPr>
          <p:cNvPr id="7" name="Espace réservé d’image 6" descr="gratte-ciels">
            <a:extLst>
              <a:ext uri="{FF2B5EF4-FFF2-40B4-BE49-F238E27FC236}">
                <a16:creationId xmlns:a16="http://schemas.microsoft.com/office/drawing/2014/main" id="{29305ED8-D39E-4A20-A7CB-7EC58B3E325D}"/>
              </a:ext>
            </a:extLst>
          </p:cNvPr>
          <p:cNvPicPr>
            <a:picLocks noGrp="1" noChangeAspect="1"/>
          </p:cNvPicPr>
          <p:nvPr>
            <p:ph type="pic" sz="quarter" idx="13"/>
          </p:nvPr>
        </p:nvPicPr>
        <p:blipFill>
          <a:blip r:embed="rId3" cstate="print">
            <a:extLst>
              <a:ext uri="{28A0092B-C50C-407E-A947-70E740481C1C}">
                <a14:useLocalDpi xmlns:a14="http://schemas.microsoft.com/office/drawing/2010/main"/>
              </a:ext>
            </a:extLst>
          </a:blip>
          <a:srcRect/>
          <a:stretch>
            <a:fillRect/>
          </a:stretch>
        </p:blipFill>
        <p:spPr/>
      </p:pic>
      <p:sp>
        <p:nvSpPr>
          <p:cNvPr id="6" name="Rectangle 5">
            <a:extLst>
              <a:ext uri="{FF2B5EF4-FFF2-40B4-BE49-F238E27FC236}">
                <a16:creationId xmlns:a16="http://schemas.microsoft.com/office/drawing/2014/main" id="{D6A10BD1-03EE-F7B1-843B-DFA07C80AD40}"/>
              </a:ext>
            </a:extLst>
          </p:cNvPr>
          <p:cNvSpPr/>
          <p:nvPr/>
        </p:nvSpPr>
        <p:spPr>
          <a:xfrm>
            <a:off x="342900" y="6183629"/>
            <a:ext cx="1577340" cy="497091"/>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Tree>
    <p:extLst>
      <p:ext uri="{BB962C8B-B14F-4D97-AF65-F5344CB8AC3E}">
        <p14:creationId xmlns:p14="http://schemas.microsoft.com/office/powerpoint/2010/main" val="39761247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4366A3DA-EFB5-4260-DF6D-170514EBA9F9}"/>
              </a:ext>
            </a:extLst>
          </p:cNvPr>
          <p:cNvSpPr/>
          <p:nvPr/>
        </p:nvSpPr>
        <p:spPr>
          <a:xfrm>
            <a:off x="4374292" y="4396060"/>
            <a:ext cx="2730843" cy="246194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11" name="Titre 1">
            <a:extLst>
              <a:ext uri="{FF2B5EF4-FFF2-40B4-BE49-F238E27FC236}">
                <a16:creationId xmlns:a16="http://schemas.microsoft.com/office/drawing/2014/main" id="{F7677868-9A61-8C3A-0C70-F8875C7FC250}"/>
              </a:ext>
            </a:extLst>
          </p:cNvPr>
          <p:cNvSpPr>
            <a:spLocks noGrp="1"/>
          </p:cNvSpPr>
          <p:nvPr>
            <p:ph type="title"/>
          </p:nvPr>
        </p:nvSpPr>
        <p:spPr>
          <a:xfrm>
            <a:off x="515938" y="499595"/>
            <a:ext cx="9651104" cy="1325563"/>
          </a:xfrm>
        </p:spPr>
        <p:txBody>
          <a:bodyPr rtlCol="0"/>
          <a:lstStyle/>
          <a:p>
            <a:pPr rtl="0"/>
            <a:r>
              <a:rPr lang="fr-FR" dirty="0"/>
              <a:t>Forêt aléatoire</a:t>
            </a:r>
          </a:p>
        </p:txBody>
      </p:sp>
      <p:sp>
        <p:nvSpPr>
          <p:cNvPr id="3" name="Espace réservé du numéro de diapositive 2">
            <a:extLst>
              <a:ext uri="{FF2B5EF4-FFF2-40B4-BE49-F238E27FC236}">
                <a16:creationId xmlns:a16="http://schemas.microsoft.com/office/drawing/2014/main" id="{0B665CB5-CC80-39D3-880B-2BB6D4AB9CAE}"/>
              </a:ext>
            </a:extLst>
          </p:cNvPr>
          <p:cNvSpPr>
            <a:spLocks noGrp="1"/>
          </p:cNvSpPr>
          <p:nvPr>
            <p:ph type="sldNum" sz="quarter" idx="12"/>
          </p:nvPr>
        </p:nvSpPr>
        <p:spPr/>
        <p:txBody>
          <a:bodyPr/>
          <a:lstStyle/>
          <a:p>
            <a:pPr rtl="0"/>
            <a:fld id="{9EC71654-96A5-4280-94F3-931C61A9F92C}" type="slidenum">
              <a:rPr lang="fr-FR" noProof="0" smtClean="0"/>
              <a:pPr rtl="0"/>
              <a:t>20</a:t>
            </a:fld>
            <a:endParaRPr lang="fr-FR" noProof="0" dirty="0"/>
          </a:p>
        </p:txBody>
      </p:sp>
      <p:sp>
        <p:nvSpPr>
          <p:cNvPr id="6" name="ZoneTexte 5">
            <a:extLst>
              <a:ext uri="{FF2B5EF4-FFF2-40B4-BE49-F238E27FC236}">
                <a16:creationId xmlns:a16="http://schemas.microsoft.com/office/drawing/2014/main" id="{F69D4675-79A1-4371-856B-259264AB531A}"/>
              </a:ext>
            </a:extLst>
          </p:cNvPr>
          <p:cNvSpPr txBox="1"/>
          <p:nvPr/>
        </p:nvSpPr>
        <p:spPr>
          <a:xfrm>
            <a:off x="515938" y="1640492"/>
            <a:ext cx="3358612" cy="369332"/>
          </a:xfrm>
          <a:prstGeom prst="rect">
            <a:avLst/>
          </a:prstGeom>
          <a:noFill/>
        </p:spPr>
        <p:txBody>
          <a:bodyPr wrap="none" rtlCol="0">
            <a:spAutoFit/>
          </a:bodyPr>
          <a:lstStyle/>
          <a:p>
            <a:pPr marL="285750" indent="-285750">
              <a:buFont typeface="Arial" panose="020B0604020202020204" pitchFamily="34" charset="0"/>
              <a:buChar char="•"/>
            </a:pPr>
            <a:r>
              <a:rPr lang="fr-FR" dirty="0"/>
              <a:t>Sélection variables pertinentes</a:t>
            </a:r>
          </a:p>
        </p:txBody>
      </p:sp>
      <p:pic>
        <p:nvPicPr>
          <p:cNvPr id="5" name="Image 4">
            <a:extLst>
              <a:ext uri="{FF2B5EF4-FFF2-40B4-BE49-F238E27FC236}">
                <a16:creationId xmlns:a16="http://schemas.microsoft.com/office/drawing/2014/main" id="{7A690B7B-7AB8-4CA3-A178-7EF9E9FC5ADB}"/>
              </a:ext>
            </a:extLst>
          </p:cNvPr>
          <p:cNvPicPr>
            <a:picLocks noChangeAspect="1"/>
          </p:cNvPicPr>
          <p:nvPr/>
        </p:nvPicPr>
        <p:blipFill>
          <a:blip r:embed="rId3"/>
          <a:stretch>
            <a:fillRect/>
          </a:stretch>
        </p:blipFill>
        <p:spPr>
          <a:xfrm>
            <a:off x="4166168" y="1285579"/>
            <a:ext cx="6234362" cy="5506211"/>
          </a:xfrm>
          <a:prstGeom prst="rect">
            <a:avLst/>
          </a:prstGeom>
        </p:spPr>
      </p:pic>
      <p:sp>
        <p:nvSpPr>
          <p:cNvPr id="8" name="Rectangle 7">
            <a:extLst>
              <a:ext uri="{FF2B5EF4-FFF2-40B4-BE49-F238E27FC236}">
                <a16:creationId xmlns:a16="http://schemas.microsoft.com/office/drawing/2014/main" id="{DA9F6328-81DE-48C9-8289-6FE8E82A432C}"/>
              </a:ext>
            </a:extLst>
          </p:cNvPr>
          <p:cNvSpPr/>
          <p:nvPr/>
        </p:nvSpPr>
        <p:spPr>
          <a:xfrm>
            <a:off x="311699" y="6291122"/>
            <a:ext cx="3637731" cy="39089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fr-FR" sz="1600" dirty="0">
                <a:latin typeface="Avenir Next Condensed" panose="020B0506020202020204"/>
                <a:cs typeface="Arabic Typesetting" panose="03020402040406030203" pitchFamily="66" charset="-78"/>
              </a:rPr>
              <a:t>4. Modélisations</a:t>
            </a:r>
          </a:p>
        </p:txBody>
      </p:sp>
    </p:spTree>
    <p:extLst>
      <p:ext uri="{BB962C8B-B14F-4D97-AF65-F5344CB8AC3E}">
        <p14:creationId xmlns:p14="http://schemas.microsoft.com/office/powerpoint/2010/main" val="32296989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re 1">
            <a:extLst>
              <a:ext uri="{FF2B5EF4-FFF2-40B4-BE49-F238E27FC236}">
                <a16:creationId xmlns:a16="http://schemas.microsoft.com/office/drawing/2014/main" id="{F7677868-9A61-8C3A-0C70-F8875C7FC250}"/>
              </a:ext>
            </a:extLst>
          </p:cNvPr>
          <p:cNvSpPr>
            <a:spLocks noGrp="1"/>
          </p:cNvSpPr>
          <p:nvPr>
            <p:ph type="title"/>
          </p:nvPr>
        </p:nvSpPr>
        <p:spPr>
          <a:xfrm>
            <a:off x="515937" y="471020"/>
            <a:ext cx="11217353" cy="1325563"/>
          </a:xfrm>
        </p:spPr>
        <p:txBody>
          <a:bodyPr rtlCol="0"/>
          <a:lstStyle/>
          <a:p>
            <a:pPr rtl="0"/>
            <a:r>
              <a:rPr lang="fr-FR" dirty="0"/>
              <a:t>Forêt aléatoire – Sélection des hyperparamètres</a:t>
            </a:r>
          </a:p>
        </p:txBody>
      </p:sp>
      <p:sp>
        <p:nvSpPr>
          <p:cNvPr id="3" name="Espace réservé du numéro de diapositive 2">
            <a:extLst>
              <a:ext uri="{FF2B5EF4-FFF2-40B4-BE49-F238E27FC236}">
                <a16:creationId xmlns:a16="http://schemas.microsoft.com/office/drawing/2014/main" id="{0B665CB5-CC80-39D3-880B-2BB6D4AB9CAE}"/>
              </a:ext>
            </a:extLst>
          </p:cNvPr>
          <p:cNvSpPr>
            <a:spLocks noGrp="1"/>
          </p:cNvSpPr>
          <p:nvPr>
            <p:ph type="sldNum" sz="quarter" idx="12"/>
          </p:nvPr>
        </p:nvSpPr>
        <p:spPr/>
        <p:txBody>
          <a:bodyPr/>
          <a:lstStyle/>
          <a:p>
            <a:pPr rtl="0"/>
            <a:fld id="{9EC71654-96A5-4280-94F3-931C61A9F92C}" type="slidenum">
              <a:rPr lang="fr-FR" noProof="0" smtClean="0"/>
              <a:pPr rtl="0"/>
              <a:t>21</a:t>
            </a:fld>
            <a:endParaRPr lang="fr-FR" noProof="0" dirty="0"/>
          </a:p>
        </p:txBody>
      </p:sp>
      <p:pic>
        <p:nvPicPr>
          <p:cNvPr id="9" name="Graphique 8">
            <a:extLst>
              <a:ext uri="{FF2B5EF4-FFF2-40B4-BE49-F238E27FC236}">
                <a16:creationId xmlns:a16="http://schemas.microsoft.com/office/drawing/2014/main" id="{15A0169D-9AA4-459C-8DC8-2E3170E1CF6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68235" y="1606900"/>
            <a:ext cx="5767246" cy="4409833"/>
          </a:xfrm>
          <a:prstGeom prst="rect">
            <a:avLst/>
          </a:prstGeom>
        </p:spPr>
      </p:pic>
      <p:sp>
        <p:nvSpPr>
          <p:cNvPr id="10" name="ZoneTexte 9">
            <a:extLst>
              <a:ext uri="{FF2B5EF4-FFF2-40B4-BE49-F238E27FC236}">
                <a16:creationId xmlns:a16="http://schemas.microsoft.com/office/drawing/2014/main" id="{DD9EFF66-D3DC-43B1-849A-E840A8C72B9D}"/>
              </a:ext>
            </a:extLst>
          </p:cNvPr>
          <p:cNvSpPr txBox="1"/>
          <p:nvPr/>
        </p:nvSpPr>
        <p:spPr>
          <a:xfrm>
            <a:off x="6245082" y="1863258"/>
            <a:ext cx="5908817" cy="3139321"/>
          </a:xfrm>
          <a:prstGeom prst="rect">
            <a:avLst/>
          </a:prstGeom>
          <a:noFill/>
        </p:spPr>
        <p:txBody>
          <a:bodyPr wrap="square" rtlCol="0">
            <a:spAutoFit/>
          </a:bodyPr>
          <a:lstStyle/>
          <a:p>
            <a:pPr marL="285750" indent="-285750">
              <a:buFont typeface="Wingdings" panose="05000000000000000000" pitchFamily="2" charset="2"/>
              <a:buChar char="Ø"/>
            </a:pPr>
            <a:r>
              <a:rPr lang="fr-FR" dirty="0"/>
              <a:t>Nombre d’arbres</a:t>
            </a:r>
          </a:p>
          <a:p>
            <a:endParaRPr lang="fr-FR" dirty="0"/>
          </a:p>
          <a:p>
            <a:pPr marL="285750" indent="-285750">
              <a:buFont typeface="Wingdings" panose="05000000000000000000" pitchFamily="2" charset="2"/>
              <a:buChar char="Ø"/>
            </a:pPr>
            <a:r>
              <a:rPr lang="fr-FR" dirty="0"/>
              <a:t>Profondeur maximale des arbres</a:t>
            </a:r>
          </a:p>
          <a:p>
            <a:endParaRPr lang="fr-FR" dirty="0"/>
          </a:p>
          <a:p>
            <a:pPr marL="285750" indent="-285750">
              <a:buFont typeface="Wingdings" panose="05000000000000000000" pitchFamily="2" charset="2"/>
              <a:buChar char="Ø"/>
            </a:pPr>
            <a:r>
              <a:rPr lang="fr-FR" dirty="0"/>
              <a:t>Nombre d’échantillon nécessaire pour créer une séparation (nœud)</a:t>
            </a:r>
          </a:p>
          <a:p>
            <a:endParaRPr lang="fr-FR" dirty="0"/>
          </a:p>
          <a:p>
            <a:pPr marL="285750" indent="-285750">
              <a:buFont typeface="Wingdings" panose="05000000000000000000" pitchFamily="2" charset="2"/>
              <a:buChar char="Ø"/>
            </a:pPr>
            <a:r>
              <a:rPr lang="fr-FR" dirty="0"/>
              <a:t>Nombre minimum d’échantillon pour faire une « feuille »</a:t>
            </a:r>
          </a:p>
          <a:p>
            <a:endParaRPr lang="fr-FR" dirty="0"/>
          </a:p>
          <a:p>
            <a:pPr marL="285750" indent="-285750">
              <a:buFont typeface="Wingdings" panose="05000000000000000000" pitchFamily="2" charset="2"/>
              <a:buChar char="Ø"/>
            </a:pPr>
            <a:r>
              <a:rPr lang="fr-FR" dirty="0"/>
              <a:t>Le seuil : Sélection des variables avec une importance supérieure à une certaine valeur</a:t>
            </a:r>
          </a:p>
        </p:txBody>
      </p:sp>
      <p:sp>
        <p:nvSpPr>
          <p:cNvPr id="8" name="Rectangle 7">
            <a:extLst>
              <a:ext uri="{FF2B5EF4-FFF2-40B4-BE49-F238E27FC236}">
                <a16:creationId xmlns:a16="http://schemas.microsoft.com/office/drawing/2014/main" id="{B9F99647-F8BA-4A5E-8288-9F31407F084D}"/>
              </a:ext>
            </a:extLst>
          </p:cNvPr>
          <p:cNvSpPr/>
          <p:nvPr/>
        </p:nvSpPr>
        <p:spPr>
          <a:xfrm>
            <a:off x="311699" y="6291122"/>
            <a:ext cx="3637731" cy="39089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fr-FR" sz="1600" dirty="0">
                <a:latin typeface="Avenir Next Condensed" panose="020B0506020202020204"/>
                <a:cs typeface="Arabic Typesetting" panose="03020402040406030203" pitchFamily="66" charset="-78"/>
              </a:rPr>
              <a:t>4. Modélisations</a:t>
            </a:r>
          </a:p>
        </p:txBody>
      </p:sp>
      <p:sp>
        <p:nvSpPr>
          <p:cNvPr id="4" name="Rectangle 3">
            <a:extLst>
              <a:ext uri="{FF2B5EF4-FFF2-40B4-BE49-F238E27FC236}">
                <a16:creationId xmlns:a16="http://schemas.microsoft.com/office/drawing/2014/main" id="{8964544C-AA5C-430E-84A5-5C0BAB5A34DB}"/>
              </a:ext>
            </a:extLst>
          </p:cNvPr>
          <p:cNvSpPr/>
          <p:nvPr/>
        </p:nvSpPr>
        <p:spPr>
          <a:xfrm>
            <a:off x="568405" y="5587529"/>
            <a:ext cx="3124317" cy="276999"/>
          </a:xfrm>
          <a:prstGeom prst="rect">
            <a:avLst/>
          </a:prstGeom>
        </p:spPr>
        <p:txBody>
          <a:bodyPr wrap="none">
            <a:spAutoFit/>
          </a:bodyPr>
          <a:lstStyle/>
          <a:p>
            <a:r>
              <a:rPr lang="fr-FR" sz="1200" dirty="0"/>
              <a:t>* Source : </a:t>
            </a:r>
            <a:r>
              <a:rPr lang="fr-FR" sz="1200" dirty="0" err="1"/>
              <a:t>MétéoSuisse</a:t>
            </a:r>
            <a:r>
              <a:rPr lang="fr-FR" sz="1200" dirty="0"/>
              <a:t>-Blog | 30 octobre 2022</a:t>
            </a:r>
          </a:p>
        </p:txBody>
      </p:sp>
    </p:spTree>
    <p:extLst>
      <p:ext uri="{BB962C8B-B14F-4D97-AF65-F5344CB8AC3E}">
        <p14:creationId xmlns:p14="http://schemas.microsoft.com/office/powerpoint/2010/main" val="12747816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298F61F-C444-0627-802D-520A826E26E4}"/>
              </a:ext>
            </a:extLst>
          </p:cNvPr>
          <p:cNvSpPr/>
          <p:nvPr/>
        </p:nvSpPr>
        <p:spPr>
          <a:xfrm>
            <a:off x="0" y="0"/>
            <a:ext cx="12192000" cy="6858000"/>
          </a:xfrm>
          <a:prstGeom prst="rect">
            <a:avLst/>
          </a:prstGeom>
          <a:solidFill>
            <a:srgbClr val="17599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 name="Titre 1">
            <a:extLst>
              <a:ext uri="{FF2B5EF4-FFF2-40B4-BE49-F238E27FC236}">
                <a16:creationId xmlns:a16="http://schemas.microsoft.com/office/drawing/2014/main" id="{6C64C2A7-EC84-4D8C-9CA2-F6AE46F51FB6}"/>
              </a:ext>
            </a:extLst>
          </p:cNvPr>
          <p:cNvSpPr>
            <a:spLocks noGrp="1"/>
          </p:cNvSpPr>
          <p:nvPr>
            <p:ph type="title"/>
          </p:nvPr>
        </p:nvSpPr>
        <p:spPr/>
        <p:txBody>
          <a:bodyPr rtlCol="0"/>
          <a:lstStyle/>
          <a:p>
            <a:pPr rtl="0"/>
            <a:r>
              <a:rPr lang="fr-FR" dirty="0">
                <a:latin typeface="Avenir Next Condensed" panose="020B0506020202020204" pitchFamily="34" charset="0"/>
              </a:rPr>
              <a:t>5. Résultats</a:t>
            </a:r>
          </a:p>
        </p:txBody>
      </p:sp>
      <p:sp>
        <p:nvSpPr>
          <p:cNvPr id="3" name="Espace réservé du texte 2">
            <a:extLst>
              <a:ext uri="{FF2B5EF4-FFF2-40B4-BE49-F238E27FC236}">
                <a16:creationId xmlns:a16="http://schemas.microsoft.com/office/drawing/2014/main" id="{56960426-AAA6-4126-93AF-30F7DEE010A4}"/>
              </a:ext>
            </a:extLst>
          </p:cNvPr>
          <p:cNvSpPr>
            <a:spLocks noGrp="1"/>
          </p:cNvSpPr>
          <p:nvPr>
            <p:ph type="body" idx="1"/>
          </p:nvPr>
        </p:nvSpPr>
        <p:spPr/>
        <p:txBody>
          <a:bodyPr rtlCol="0"/>
          <a:lstStyle/>
          <a:p>
            <a:pPr rtl="0"/>
            <a:r>
              <a:rPr lang="fr-FR" dirty="0">
                <a:latin typeface="Avenir Next Condensed" panose="020B0506020202020204" pitchFamily="34" charset="0"/>
              </a:rPr>
              <a:t>Comparaisons des différents modèles</a:t>
            </a:r>
          </a:p>
        </p:txBody>
      </p:sp>
      <p:sp>
        <p:nvSpPr>
          <p:cNvPr id="4" name="Espace réservé du numéro de diapositive 3">
            <a:extLst>
              <a:ext uri="{FF2B5EF4-FFF2-40B4-BE49-F238E27FC236}">
                <a16:creationId xmlns:a16="http://schemas.microsoft.com/office/drawing/2014/main" id="{D66E959E-B23F-467A-9B6E-30F9EE969EC2}"/>
              </a:ext>
            </a:extLst>
          </p:cNvPr>
          <p:cNvSpPr>
            <a:spLocks noGrp="1"/>
          </p:cNvSpPr>
          <p:nvPr>
            <p:ph type="sldNum" sz="quarter" idx="12"/>
          </p:nvPr>
        </p:nvSpPr>
        <p:spPr/>
        <p:txBody>
          <a:bodyPr rtlCol="0"/>
          <a:lstStyle/>
          <a:p>
            <a:pPr rtl="0"/>
            <a:fld id="{9EC71654-96A5-4280-94F3-931C61A9F92C}" type="slidenum">
              <a:rPr lang="fr-FR" smtClean="0"/>
              <a:pPr rtl="0"/>
              <a:t>22</a:t>
            </a:fld>
            <a:endParaRPr lang="fr-FR" dirty="0"/>
          </a:p>
        </p:txBody>
      </p:sp>
      <p:pic>
        <p:nvPicPr>
          <p:cNvPr id="11" name="Espace réservé d’image 10" descr="paysage urbain">
            <a:extLst>
              <a:ext uri="{FF2B5EF4-FFF2-40B4-BE49-F238E27FC236}">
                <a16:creationId xmlns:a16="http://schemas.microsoft.com/office/drawing/2014/main" id="{9D82A855-CCB0-4075-B5EE-5CC6FD176DB4}"/>
              </a:ext>
            </a:extLst>
          </p:cNvPr>
          <p:cNvPicPr>
            <a:picLocks noGrp="1" noChangeAspect="1"/>
          </p:cNvPicPr>
          <p:nvPr>
            <p:ph type="pic" sz="quarter" idx="13"/>
          </p:nvPr>
        </p:nvPicPr>
        <p:blipFill>
          <a:blip r:embed="rId3" cstate="print">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26141685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Graphique 5">
            <a:extLst>
              <a:ext uri="{FF2B5EF4-FFF2-40B4-BE49-F238E27FC236}">
                <a16:creationId xmlns:a16="http://schemas.microsoft.com/office/drawing/2014/main" id="{B8F0932E-C479-9BC8-AD49-28246D39692F}"/>
              </a:ext>
            </a:extLst>
          </p:cNvPr>
          <p:cNvGraphicFramePr/>
          <p:nvPr>
            <p:extLst>
              <p:ext uri="{D42A27DB-BD31-4B8C-83A1-F6EECF244321}">
                <p14:modId xmlns:p14="http://schemas.microsoft.com/office/powerpoint/2010/main" val="3427881564"/>
              </p:ext>
            </p:extLst>
          </p:nvPr>
        </p:nvGraphicFramePr>
        <p:xfrm>
          <a:off x="8764745" y="937505"/>
          <a:ext cx="3427255" cy="5418667"/>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5" name="Graphique 14">
            <a:extLst>
              <a:ext uri="{FF2B5EF4-FFF2-40B4-BE49-F238E27FC236}">
                <a16:creationId xmlns:a16="http://schemas.microsoft.com/office/drawing/2014/main" id="{D2436155-7ED1-4BB6-BD44-342767D7295A}"/>
              </a:ext>
            </a:extLst>
          </p:cNvPr>
          <p:cNvGraphicFramePr/>
          <p:nvPr>
            <p:extLst>
              <p:ext uri="{D42A27DB-BD31-4B8C-83A1-F6EECF244321}">
                <p14:modId xmlns:p14="http://schemas.microsoft.com/office/powerpoint/2010/main" val="716733771"/>
              </p:ext>
            </p:extLst>
          </p:nvPr>
        </p:nvGraphicFramePr>
        <p:xfrm>
          <a:off x="319722" y="1150297"/>
          <a:ext cx="8563821" cy="5418667"/>
        </p:xfrm>
        <a:graphic>
          <a:graphicData uri="http://schemas.openxmlformats.org/drawingml/2006/chart">
            <c:chart xmlns:c="http://schemas.openxmlformats.org/drawingml/2006/chart" xmlns:r="http://schemas.openxmlformats.org/officeDocument/2006/relationships" r:id="rId4"/>
          </a:graphicData>
        </a:graphic>
      </p:graphicFrame>
      <p:pic>
        <p:nvPicPr>
          <p:cNvPr id="5" name="Image 4">
            <a:extLst>
              <a:ext uri="{FF2B5EF4-FFF2-40B4-BE49-F238E27FC236}">
                <a16:creationId xmlns:a16="http://schemas.microsoft.com/office/drawing/2014/main" id="{709D1440-A46B-43F7-980B-EC9F901877F1}"/>
              </a:ext>
            </a:extLst>
          </p:cNvPr>
          <p:cNvPicPr>
            <a:picLocks noChangeAspect="1"/>
          </p:cNvPicPr>
          <p:nvPr/>
        </p:nvPicPr>
        <p:blipFill>
          <a:blip r:embed="rId5"/>
          <a:stretch>
            <a:fillRect/>
          </a:stretch>
        </p:blipFill>
        <p:spPr>
          <a:xfrm rot="697468">
            <a:off x="9928937" y="4794497"/>
            <a:ext cx="718888" cy="493009"/>
          </a:xfrm>
          <a:prstGeom prst="rect">
            <a:avLst/>
          </a:prstGeom>
        </p:spPr>
      </p:pic>
      <p:sp>
        <p:nvSpPr>
          <p:cNvPr id="11" name="Titre 1">
            <a:extLst>
              <a:ext uri="{FF2B5EF4-FFF2-40B4-BE49-F238E27FC236}">
                <a16:creationId xmlns:a16="http://schemas.microsoft.com/office/drawing/2014/main" id="{F7677868-9A61-8C3A-0C70-F8875C7FC250}"/>
              </a:ext>
            </a:extLst>
          </p:cNvPr>
          <p:cNvSpPr>
            <a:spLocks noGrp="1"/>
          </p:cNvSpPr>
          <p:nvPr>
            <p:ph type="title"/>
          </p:nvPr>
        </p:nvSpPr>
        <p:spPr>
          <a:xfrm>
            <a:off x="515938" y="274724"/>
            <a:ext cx="9651104" cy="1325563"/>
          </a:xfrm>
        </p:spPr>
        <p:txBody>
          <a:bodyPr rtlCol="0"/>
          <a:lstStyle/>
          <a:p>
            <a:pPr rtl="0"/>
            <a:r>
              <a:rPr lang="fr-FR" dirty="0"/>
              <a:t>Ensemble des modèles - Consommation</a:t>
            </a:r>
          </a:p>
        </p:txBody>
      </p:sp>
      <p:sp>
        <p:nvSpPr>
          <p:cNvPr id="3" name="Espace réservé du numéro de diapositive 2">
            <a:extLst>
              <a:ext uri="{FF2B5EF4-FFF2-40B4-BE49-F238E27FC236}">
                <a16:creationId xmlns:a16="http://schemas.microsoft.com/office/drawing/2014/main" id="{0B665CB5-CC80-39D3-880B-2BB6D4AB9CAE}"/>
              </a:ext>
            </a:extLst>
          </p:cNvPr>
          <p:cNvSpPr>
            <a:spLocks noGrp="1"/>
          </p:cNvSpPr>
          <p:nvPr>
            <p:ph type="sldNum" sz="quarter" idx="12"/>
          </p:nvPr>
        </p:nvSpPr>
        <p:spPr/>
        <p:txBody>
          <a:bodyPr/>
          <a:lstStyle/>
          <a:p>
            <a:pPr rtl="0"/>
            <a:fld id="{9EC71654-96A5-4280-94F3-931C61A9F92C}" type="slidenum">
              <a:rPr lang="fr-FR" noProof="0" smtClean="0"/>
              <a:pPr rtl="0"/>
              <a:t>23</a:t>
            </a:fld>
            <a:endParaRPr lang="fr-FR" noProof="0" dirty="0"/>
          </a:p>
        </p:txBody>
      </p:sp>
      <p:sp>
        <p:nvSpPr>
          <p:cNvPr id="9" name="Rectangle 8">
            <a:extLst>
              <a:ext uri="{FF2B5EF4-FFF2-40B4-BE49-F238E27FC236}">
                <a16:creationId xmlns:a16="http://schemas.microsoft.com/office/drawing/2014/main" id="{76D019D3-8176-4CB0-88A6-D422CE9D0C70}"/>
              </a:ext>
            </a:extLst>
          </p:cNvPr>
          <p:cNvSpPr/>
          <p:nvPr/>
        </p:nvSpPr>
        <p:spPr>
          <a:xfrm>
            <a:off x="311699" y="6291122"/>
            <a:ext cx="3637731" cy="39089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fr-FR" sz="1600" dirty="0">
                <a:latin typeface="Avenir Next Condensed" panose="020B0506020202020204"/>
                <a:cs typeface="Arabic Typesetting" panose="03020402040406030203" pitchFamily="66" charset="-78"/>
              </a:rPr>
              <a:t>5. Résultats</a:t>
            </a:r>
          </a:p>
        </p:txBody>
      </p:sp>
    </p:spTree>
    <p:extLst>
      <p:ext uri="{BB962C8B-B14F-4D97-AF65-F5344CB8AC3E}">
        <p14:creationId xmlns:p14="http://schemas.microsoft.com/office/powerpoint/2010/main" val="29605792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Graphique 5">
            <a:extLst>
              <a:ext uri="{FF2B5EF4-FFF2-40B4-BE49-F238E27FC236}">
                <a16:creationId xmlns:a16="http://schemas.microsoft.com/office/drawing/2014/main" id="{B8F0932E-C479-9BC8-AD49-28246D39692F}"/>
              </a:ext>
            </a:extLst>
          </p:cNvPr>
          <p:cNvGraphicFramePr/>
          <p:nvPr>
            <p:extLst>
              <p:ext uri="{D42A27DB-BD31-4B8C-83A1-F6EECF244321}">
                <p14:modId xmlns:p14="http://schemas.microsoft.com/office/powerpoint/2010/main" val="851348671"/>
              </p:ext>
            </p:extLst>
          </p:nvPr>
        </p:nvGraphicFramePr>
        <p:xfrm>
          <a:off x="8649630" y="999592"/>
          <a:ext cx="3427255" cy="5418667"/>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5" name="Graphique 14">
            <a:extLst>
              <a:ext uri="{FF2B5EF4-FFF2-40B4-BE49-F238E27FC236}">
                <a16:creationId xmlns:a16="http://schemas.microsoft.com/office/drawing/2014/main" id="{D2436155-7ED1-4BB6-BD44-342767D7295A}"/>
              </a:ext>
            </a:extLst>
          </p:cNvPr>
          <p:cNvGraphicFramePr/>
          <p:nvPr>
            <p:extLst>
              <p:ext uri="{D42A27DB-BD31-4B8C-83A1-F6EECF244321}">
                <p14:modId xmlns:p14="http://schemas.microsoft.com/office/powerpoint/2010/main" val="3903196890"/>
              </p:ext>
            </p:extLst>
          </p:nvPr>
        </p:nvGraphicFramePr>
        <p:xfrm>
          <a:off x="319722" y="1150297"/>
          <a:ext cx="8563821" cy="5418667"/>
        </p:xfrm>
        <a:graphic>
          <a:graphicData uri="http://schemas.openxmlformats.org/drawingml/2006/chart">
            <c:chart xmlns:c="http://schemas.openxmlformats.org/drawingml/2006/chart" xmlns:r="http://schemas.openxmlformats.org/officeDocument/2006/relationships" r:id="rId4"/>
          </a:graphicData>
        </a:graphic>
      </p:graphicFrame>
      <p:pic>
        <p:nvPicPr>
          <p:cNvPr id="5" name="Image 4">
            <a:extLst>
              <a:ext uri="{FF2B5EF4-FFF2-40B4-BE49-F238E27FC236}">
                <a16:creationId xmlns:a16="http://schemas.microsoft.com/office/drawing/2014/main" id="{73499BFF-9E7D-4DF7-BED0-ABD51687BA18}"/>
              </a:ext>
            </a:extLst>
          </p:cNvPr>
          <p:cNvPicPr>
            <a:picLocks noChangeAspect="1"/>
          </p:cNvPicPr>
          <p:nvPr/>
        </p:nvPicPr>
        <p:blipFill>
          <a:blip r:embed="rId5"/>
          <a:stretch>
            <a:fillRect/>
          </a:stretch>
        </p:blipFill>
        <p:spPr>
          <a:xfrm rot="1226914">
            <a:off x="9916312" y="4683781"/>
            <a:ext cx="702745" cy="481939"/>
          </a:xfrm>
          <a:prstGeom prst="rect">
            <a:avLst/>
          </a:prstGeom>
        </p:spPr>
      </p:pic>
      <p:sp>
        <p:nvSpPr>
          <p:cNvPr id="11" name="Titre 1">
            <a:extLst>
              <a:ext uri="{FF2B5EF4-FFF2-40B4-BE49-F238E27FC236}">
                <a16:creationId xmlns:a16="http://schemas.microsoft.com/office/drawing/2014/main" id="{F7677868-9A61-8C3A-0C70-F8875C7FC250}"/>
              </a:ext>
            </a:extLst>
          </p:cNvPr>
          <p:cNvSpPr>
            <a:spLocks noGrp="1"/>
          </p:cNvSpPr>
          <p:nvPr>
            <p:ph type="title"/>
          </p:nvPr>
        </p:nvSpPr>
        <p:spPr>
          <a:xfrm>
            <a:off x="515938" y="274724"/>
            <a:ext cx="9651104" cy="1325563"/>
          </a:xfrm>
        </p:spPr>
        <p:txBody>
          <a:bodyPr rtlCol="0"/>
          <a:lstStyle/>
          <a:p>
            <a:pPr rtl="0"/>
            <a:r>
              <a:rPr lang="fr-FR" dirty="0"/>
              <a:t>Ensemble des modèles - Emissions</a:t>
            </a:r>
          </a:p>
        </p:txBody>
      </p:sp>
      <p:sp>
        <p:nvSpPr>
          <p:cNvPr id="3" name="Espace réservé du numéro de diapositive 2">
            <a:extLst>
              <a:ext uri="{FF2B5EF4-FFF2-40B4-BE49-F238E27FC236}">
                <a16:creationId xmlns:a16="http://schemas.microsoft.com/office/drawing/2014/main" id="{0B665CB5-CC80-39D3-880B-2BB6D4AB9CAE}"/>
              </a:ext>
            </a:extLst>
          </p:cNvPr>
          <p:cNvSpPr>
            <a:spLocks noGrp="1"/>
          </p:cNvSpPr>
          <p:nvPr>
            <p:ph type="sldNum" sz="quarter" idx="12"/>
          </p:nvPr>
        </p:nvSpPr>
        <p:spPr/>
        <p:txBody>
          <a:bodyPr/>
          <a:lstStyle/>
          <a:p>
            <a:pPr rtl="0"/>
            <a:fld id="{9EC71654-96A5-4280-94F3-931C61A9F92C}" type="slidenum">
              <a:rPr lang="fr-FR" noProof="0" smtClean="0"/>
              <a:pPr rtl="0"/>
              <a:t>24</a:t>
            </a:fld>
            <a:endParaRPr lang="fr-FR" noProof="0" dirty="0"/>
          </a:p>
        </p:txBody>
      </p:sp>
      <p:sp>
        <p:nvSpPr>
          <p:cNvPr id="9" name="Rectangle 8">
            <a:extLst>
              <a:ext uri="{FF2B5EF4-FFF2-40B4-BE49-F238E27FC236}">
                <a16:creationId xmlns:a16="http://schemas.microsoft.com/office/drawing/2014/main" id="{C02D43D3-C002-4CE7-A4AF-FD87277EB453}"/>
              </a:ext>
            </a:extLst>
          </p:cNvPr>
          <p:cNvSpPr/>
          <p:nvPr/>
        </p:nvSpPr>
        <p:spPr>
          <a:xfrm>
            <a:off x="311699" y="6291122"/>
            <a:ext cx="3637731" cy="39089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fr-FR" sz="1600" dirty="0">
                <a:latin typeface="Avenir Next Condensed" panose="020B0506020202020204"/>
                <a:cs typeface="Arabic Typesetting" panose="03020402040406030203" pitchFamily="66" charset="-78"/>
              </a:rPr>
              <a:t>5. Résultats</a:t>
            </a:r>
          </a:p>
        </p:txBody>
      </p:sp>
    </p:spTree>
    <p:extLst>
      <p:ext uri="{BB962C8B-B14F-4D97-AF65-F5344CB8AC3E}">
        <p14:creationId xmlns:p14="http://schemas.microsoft.com/office/powerpoint/2010/main" val="8307671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re 1">
            <a:extLst>
              <a:ext uri="{FF2B5EF4-FFF2-40B4-BE49-F238E27FC236}">
                <a16:creationId xmlns:a16="http://schemas.microsoft.com/office/drawing/2014/main" id="{F7677868-9A61-8C3A-0C70-F8875C7FC250}"/>
              </a:ext>
            </a:extLst>
          </p:cNvPr>
          <p:cNvSpPr>
            <a:spLocks noGrp="1"/>
          </p:cNvSpPr>
          <p:nvPr>
            <p:ph type="title"/>
          </p:nvPr>
        </p:nvSpPr>
        <p:spPr>
          <a:xfrm>
            <a:off x="515937" y="442445"/>
            <a:ext cx="11217353" cy="1325563"/>
          </a:xfrm>
        </p:spPr>
        <p:txBody>
          <a:bodyPr rtlCol="0"/>
          <a:lstStyle/>
          <a:p>
            <a:pPr rtl="0"/>
            <a:r>
              <a:rPr lang="fr-FR" dirty="0"/>
              <a:t>Forêt aléatoire – hyperparamètres</a:t>
            </a:r>
          </a:p>
        </p:txBody>
      </p:sp>
      <p:sp>
        <p:nvSpPr>
          <p:cNvPr id="3" name="Espace réservé du numéro de diapositive 2">
            <a:extLst>
              <a:ext uri="{FF2B5EF4-FFF2-40B4-BE49-F238E27FC236}">
                <a16:creationId xmlns:a16="http://schemas.microsoft.com/office/drawing/2014/main" id="{0B665CB5-CC80-39D3-880B-2BB6D4AB9CAE}"/>
              </a:ext>
            </a:extLst>
          </p:cNvPr>
          <p:cNvSpPr>
            <a:spLocks noGrp="1"/>
          </p:cNvSpPr>
          <p:nvPr>
            <p:ph type="sldNum" sz="quarter" idx="12"/>
          </p:nvPr>
        </p:nvSpPr>
        <p:spPr/>
        <p:txBody>
          <a:bodyPr/>
          <a:lstStyle/>
          <a:p>
            <a:pPr rtl="0"/>
            <a:fld id="{9EC71654-96A5-4280-94F3-931C61A9F92C}" type="slidenum">
              <a:rPr lang="fr-FR" noProof="0" smtClean="0"/>
              <a:pPr rtl="0"/>
              <a:t>25</a:t>
            </a:fld>
            <a:endParaRPr lang="fr-FR" noProof="0" dirty="0"/>
          </a:p>
        </p:txBody>
      </p:sp>
      <p:sp>
        <p:nvSpPr>
          <p:cNvPr id="10" name="ZoneTexte 9">
            <a:extLst>
              <a:ext uri="{FF2B5EF4-FFF2-40B4-BE49-F238E27FC236}">
                <a16:creationId xmlns:a16="http://schemas.microsoft.com/office/drawing/2014/main" id="{DD9EFF66-D3DC-43B1-849A-E840A8C72B9D}"/>
              </a:ext>
            </a:extLst>
          </p:cNvPr>
          <p:cNvSpPr txBox="1"/>
          <p:nvPr/>
        </p:nvSpPr>
        <p:spPr>
          <a:xfrm>
            <a:off x="35181" y="2193835"/>
            <a:ext cx="5688404" cy="3416320"/>
          </a:xfrm>
          <a:prstGeom prst="rect">
            <a:avLst/>
          </a:prstGeom>
          <a:noFill/>
        </p:spPr>
        <p:txBody>
          <a:bodyPr wrap="square" rtlCol="0">
            <a:spAutoFit/>
          </a:bodyPr>
          <a:lstStyle/>
          <a:p>
            <a:pPr marL="285750" indent="-285750">
              <a:buFont typeface="Wingdings" panose="05000000000000000000" pitchFamily="2" charset="2"/>
              <a:buChar char="Ø"/>
            </a:pPr>
            <a:r>
              <a:rPr lang="fr-FR" dirty="0"/>
              <a:t>Nombre d’arbres - </a:t>
            </a:r>
            <a:r>
              <a:rPr lang="fr-FR" dirty="0">
                <a:solidFill>
                  <a:srgbClr val="175991"/>
                </a:solidFill>
              </a:rPr>
              <a:t>500</a:t>
            </a:r>
          </a:p>
          <a:p>
            <a:endParaRPr lang="fr-FR" dirty="0"/>
          </a:p>
          <a:p>
            <a:pPr marL="285750" indent="-285750">
              <a:buFont typeface="Wingdings" panose="05000000000000000000" pitchFamily="2" charset="2"/>
              <a:buChar char="Ø"/>
            </a:pPr>
            <a:r>
              <a:rPr lang="fr-FR" dirty="0"/>
              <a:t>Profondeur maximale des arbres - </a:t>
            </a:r>
            <a:r>
              <a:rPr lang="fr-FR" dirty="0">
                <a:solidFill>
                  <a:srgbClr val="175991"/>
                </a:solidFill>
              </a:rPr>
              <a:t>Aucune</a:t>
            </a:r>
          </a:p>
          <a:p>
            <a:endParaRPr lang="fr-FR" dirty="0"/>
          </a:p>
          <a:p>
            <a:pPr marL="285750" indent="-285750">
              <a:buFont typeface="Wingdings" panose="05000000000000000000" pitchFamily="2" charset="2"/>
              <a:buChar char="Ø"/>
            </a:pPr>
            <a:r>
              <a:rPr lang="fr-FR" dirty="0"/>
              <a:t>Nombre d’échantillon nécessaire pour créer une séparation (nœud) - </a:t>
            </a:r>
            <a:r>
              <a:rPr lang="fr-FR" dirty="0">
                <a:solidFill>
                  <a:srgbClr val="175991"/>
                </a:solidFill>
              </a:rPr>
              <a:t>2</a:t>
            </a:r>
          </a:p>
          <a:p>
            <a:endParaRPr lang="fr-FR" dirty="0"/>
          </a:p>
          <a:p>
            <a:pPr marL="285750" indent="-285750">
              <a:buFont typeface="Wingdings" panose="05000000000000000000" pitchFamily="2" charset="2"/>
              <a:buChar char="Ø"/>
            </a:pPr>
            <a:r>
              <a:rPr lang="fr-FR" dirty="0"/>
              <a:t>Nombre minimum d’échantillon pour faire une « feuille » - </a:t>
            </a:r>
            <a:r>
              <a:rPr lang="fr-FR" dirty="0">
                <a:solidFill>
                  <a:srgbClr val="175991"/>
                </a:solidFill>
              </a:rPr>
              <a:t>1</a:t>
            </a:r>
          </a:p>
          <a:p>
            <a:endParaRPr lang="fr-FR" dirty="0"/>
          </a:p>
          <a:p>
            <a:pPr marL="285750" indent="-285750">
              <a:buFont typeface="Wingdings" panose="05000000000000000000" pitchFamily="2" charset="2"/>
              <a:buChar char="Ø"/>
            </a:pPr>
            <a:r>
              <a:rPr lang="fr-FR" dirty="0"/>
              <a:t>Le seuil : Sélection des variables avec une importance supérieure à une certaine valeur – </a:t>
            </a:r>
            <a:r>
              <a:rPr lang="fr-FR" dirty="0">
                <a:solidFill>
                  <a:srgbClr val="175991"/>
                </a:solidFill>
              </a:rPr>
              <a:t>Seuil à 0,05</a:t>
            </a:r>
          </a:p>
        </p:txBody>
      </p:sp>
      <p:pic>
        <p:nvPicPr>
          <p:cNvPr id="4" name="Image 3">
            <a:extLst>
              <a:ext uri="{FF2B5EF4-FFF2-40B4-BE49-F238E27FC236}">
                <a16:creationId xmlns:a16="http://schemas.microsoft.com/office/drawing/2014/main" id="{F7F3DF14-FE6F-4232-B0B0-79E089955C10}"/>
              </a:ext>
            </a:extLst>
          </p:cNvPr>
          <p:cNvPicPr>
            <a:picLocks noChangeAspect="1"/>
          </p:cNvPicPr>
          <p:nvPr/>
        </p:nvPicPr>
        <p:blipFill>
          <a:blip r:embed="rId3"/>
          <a:stretch>
            <a:fillRect/>
          </a:stretch>
        </p:blipFill>
        <p:spPr>
          <a:xfrm>
            <a:off x="5633585" y="1720840"/>
            <a:ext cx="6232978" cy="4241790"/>
          </a:xfrm>
          <a:prstGeom prst="rect">
            <a:avLst/>
          </a:prstGeom>
        </p:spPr>
      </p:pic>
      <p:sp>
        <p:nvSpPr>
          <p:cNvPr id="8" name="Rectangle 7">
            <a:extLst>
              <a:ext uri="{FF2B5EF4-FFF2-40B4-BE49-F238E27FC236}">
                <a16:creationId xmlns:a16="http://schemas.microsoft.com/office/drawing/2014/main" id="{A457C413-74B3-46A8-AF1C-DBDF45FFFDAC}"/>
              </a:ext>
            </a:extLst>
          </p:cNvPr>
          <p:cNvSpPr/>
          <p:nvPr/>
        </p:nvSpPr>
        <p:spPr>
          <a:xfrm>
            <a:off x="311699" y="6291122"/>
            <a:ext cx="3637731" cy="39089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fr-FR" sz="1600" dirty="0">
                <a:latin typeface="Avenir Next Condensed" panose="020B0506020202020204"/>
                <a:cs typeface="Arabic Typesetting" panose="03020402040406030203" pitchFamily="66" charset="-78"/>
              </a:rPr>
              <a:t>5. Résultats</a:t>
            </a:r>
          </a:p>
        </p:txBody>
      </p:sp>
    </p:spTree>
    <p:extLst>
      <p:ext uri="{BB962C8B-B14F-4D97-AF65-F5344CB8AC3E}">
        <p14:creationId xmlns:p14="http://schemas.microsoft.com/office/powerpoint/2010/main" val="25141583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re 1">
            <a:extLst>
              <a:ext uri="{FF2B5EF4-FFF2-40B4-BE49-F238E27FC236}">
                <a16:creationId xmlns:a16="http://schemas.microsoft.com/office/drawing/2014/main" id="{F7677868-9A61-8C3A-0C70-F8875C7FC250}"/>
              </a:ext>
            </a:extLst>
          </p:cNvPr>
          <p:cNvSpPr>
            <a:spLocks noGrp="1"/>
          </p:cNvSpPr>
          <p:nvPr>
            <p:ph type="title"/>
          </p:nvPr>
        </p:nvSpPr>
        <p:spPr>
          <a:xfrm>
            <a:off x="515938" y="274724"/>
            <a:ext cx="9651104" cy="1325563"/>
          </a:xfrm>
        </p:spPr>
        <p:txBody>
          <a:bodyPr rtlCol="0"/>
          <a:lstStyle/>
          <a:p>
            <a:pPr rtl="0"/>
            <a:r>
              <a:rPr lang="fr-FR" dirty="0"/>
              <a:t>Energy star score - consommation</a:t>
            </a:r>
          </a:p>
        </p:txBody>
      </p:sp>
      <p:sp>
        <p:nvSpPr>
          <p:cNvPr id="3" name="Espace réservé du numéro de diapositive 2">
            <a:extLst>
              <a:ext uri="{FF2B5EF4-FFF2-40B4-BE49-F238E27FC236}">
                <a16:creationId xmlns:a16="http://schemas.microsoft.com/office/drawing/2014/main" id="{0B665CB5-CC80-39D3-880B-2BB6D4AB9CAE}"/>
              </a:ext>
            </a:extLst>
          </p:cNvPr>
          <p:cNvSpPr>
            <a:spLocks noGrp="1"/>
          </p:cNvSpPr>
          <p:nvPr>
            <p:ph type="sldNum" sz="quarter" idx="12"/>
          </p:nvPr>
        </p:nvSpPr>
        <p:spPr/>
        <p:txBody>
          <a:bodyPr/>
          <a:lstStyle/>
          <a:p>
            <a:pPr rtl="0"/>
            <a:fld id="{9EC71654-96A5-4280-94F3-931C61A9F92C}" type="slidenum">
              <a:rPr lang="fr-FR" noProof="0" smtClean="0"/>
              <a:pPr rtl="0"/>
              <a:t>26</a:t>
            </a:fld>
            <a:endParaRPr lang="fr-FR" noProof="0" dirty="0"/>
          </a:p>
        </p:txBody>
      </p:sp>
      <p:graphicFrame>
        <p:nvGraphicFramePr>
          <p:cNvPr id="15" name="Graphique 14">
            <a:extLst>
              <a:ext uri="{FF2B5EF4-FFF2-40B4-BE49-F238E27FC236}">
                <a16:creationId xmlns:a16="http://schemas.microsoft.com/office/drawing/2014/main" id="{D2436155-7ED1-4BB6-BD44-342767D7295A}"/>
              </a:ext>
            </a:extLst>
          </p:cNvPr>
          <p:cNvGraphicFramePr/>
          <p:nvPr>
            <p:extLst>
              <p:ext uri="{D42A27DB-BD31-4B8C-83A1-F6EECF244321}">
                <p14:modId xmlns:p14="http://schemas.microsoft.com/office/powerpoint/2010/main" val="2513392443"/>
              </p:ext>
            </p:extLst>
          </p:nvPr>
        </p:nvGraphicFramePr>
        <p:xfrm>
          <a:off x="319722" y="1200150"/>
          <a:ext cx="8128183" cy="5140214"/>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6" name="Graphique 5">
            <a:extLst>
              <a:ext uri="{FF2B5EF4-FFF2-40B4-BE49-F238E27FC236}">
                <a16:creationId xmlns:a16="http://schemas.microsoft.com/office/drawing/2014/main" id="{B8F0932E-C479-9BC8-AD49-28246D39692F}"/>
              </a:ext>
            </a:extLst>
          </p:cNvPr>
          <p:cNvGraphicFramePr/>
          <p:nvPr>
            <p:extLst>
              <p:ext uri="{D42A27DB-BD31-4B8C-83A1-F6EECF244321}">
                <p14:modId xmlns:p14="http://schemas.microsoft.com/office/powerpoint/2010/main" val="378401332"/>
              </p:ext>
            </p:extLst>
          </p:nvPr>
        </p:nvGraphicFramePr>
        <p:xfrm>
          <a:off x="8728364" y="1150297"/>
          <a:ext cx="3427255" cy="5418667"/>
        </p:xfrm>
        <a:graphic>
          <a:graphicData uri="http://schemas.openxmlformats.org/drawingml/2006/chart">
            <c:chart xmlns:c="http://schemas.openxmlformats.org/drawingml/2006/chart" xmlns:r="http://schemas.openxmlformats.org/officeDocument/2006/relationships" r:id="rId4"/>
          </a:graphicData>
        </a:graphic>
      </p:graphicFrame>
      <p:sp>
        <p:nvSpPr>
          <p:cNvPr id="8" name="Rectangle 7">
            <a:extLst>
              <a:ext uri="{FF2B5EF4-FFF2-40B4-BE49-F238E27FC236}">
                <a16:creationId xmlns:a16="http://schemas.microsoft.com/office/drawing/2014/main" id="{3EB23D09-408C-4518-A4A9-883CDD5D348C}"/>
              </a:ext>
            </a:extLst>
          </p:cNvPr>
          <p:cNvSpPr/>
          <p:nvPr/>
        </p:nvSpPr>
        <p:spPr>
          <a:xfrm>
            <a:off x="311699" y="6291122"/>
            <a:ext cx="3637731" cy="39089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fr-FR" sz="1600" dirty="0">
                <a:latin typeface="Avenir Next Condensed" panose="020B0506020202020204"/>
                <a:cs typeface="Arabic Typesetting" panose="03020402040406030203" pitchFamily="66" charset="-78"/>
              </a:rPr>
              <a:t>5. Résultats</a:t>
            </a:r>
          </a:p>
        </p:txBody>
      </p:sp>
    </p:spTree>
    <p:extLst>
      <p:ext uri="{BB962C8B-B14F-4D97-AF65-F5344CB8AC3E}">
        <p14:creationId xmlns:p14="http://schemas.microsoft.com/office/powerpoint/2010/main" val="274904722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re 1">
            <a:extLst>
              <a:ext uri="{FF2B5EF4-FFF2-40B4-BE49-F238E27FC236}">
                <a16:creationId xmlns:a16="http://schemas.microsoft.com/office/drawing/2014/main" id="{F7677868-9A61-8C3A-0C70-F8875C7FC250}"/>
              </a:ext>
            </a:extLst>
          </p:cNvPr>
          <p:cNvSpPr>
            <a:spLocks noGrp="1"/>
          </p:cNvSpPr>
          <p:nvPr>
            <p:ph type="title"/>
          </p:nvPr>
        </p:nvSpPr>
        <p:spPr>
          <a:xfrm>
            <a:off x="515938" y="274724"/>
            <a:ext cx="9651104" cy="1325563"/>
          </a:xfrm>
        </p:spPr>
        <p:txBody>
          <a:bodyPr rtlCol="0"/>
          <a:lstStyle/>
          <a:p>
            <a:pPr rtl="0"/>
            <a:r>
              <a:rPr lang="fr-FR" dirty="0"/>
              <a:t>Energy star score - émissions</a:t>
            </a:r>
          </a:p>
        </p:txBody>
      </p:sp>
      <p:sp>
        <p:nvSpPr>
          <p:cNvPr id="3" name="Espace réservé du numéro de diapositive 2">
            <a:extLst>
              <a:ext uri="{FF2B5EF4-FFF2-40B4-BE49-F238E27FC236}">
                <a16:creationId xmlns:a16="http://schemas.microsoft.com/office/drawing/2014/main" id="{0B665CB5-CC80-39D3-880B-2BB6D4AB9CAE}"/>
              </a:ext>
            </a:extLst>
          </p:cNvPr>
          <p:cNvSpPr>
            <a:spLocks noGrp="1"/>
          </p:cNvSpPr>
          <p:nvPr>
            <p:ph type="sldNum" sz="quarter" idx="12"/>
          </p:nvPr>
        </p:nvSpPr>
        <p:spPr/>
        <p:txBody>
          <a:bodyPr/>
          <a:lstStyle/>
          <a:p>
            <a:pPr rtl="0"/>
            <a:fld id="{9EC71654-96A5-4280-94F3-931C61A9F92C}" type="slidenum">
              <a:rPr lang="fr-FR" noProof="0" smtClean="0"/>
              <a:pPr rtl="0"/>
              <a:t>27</a:t>
            </a:fld>
            <a:endParaRPr lang="fr-FR" noProof="0" dirty="0"/>
          </a:p>
        </p:txBody>
      </p:sp>
      <p:graphicFrame>
        <p:nvGraphicFramePr>
          <p:cNvPr id="15" name="Graphique 14">
            <a:extLst>
              <a:ext uri="{FF2B5EF4-FFF2-40B4-BE49-F238E27FC236}">
                <a16:creationId xmlns:a16="http://schemas.microsoft.com/office/drawing/2014/main" id="{D2436155-7ED1-4BB6-BD44-342767D7295A}"/>
              </a:ext>
            </a:extLst>
          </p:cNvPr>
          <p:cNvGraphicFramePr/>
          <p:nvPr>
            <p:extLst>
              <p:ext uri="{D42A27DB-BD31-4B8C-83A1-F6EECF244321}">
                <p14:modId xmlns:p14="http://schemas.microsoft.com/office/powerpoint/2010/main" val="2750499723"/>
              </p:ext>
            </p:extLst>
          </p:nvPr>
        </p:nvGraphicFramePr>
        <p:xfrm>
          <a:off x="319722" y="1200150"/>
          <a:ext cx="8128183" cy="5140214"/>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0" name="Graphique 9">
            <a:extLst>
              <a:ext uri="{FF2B5EF4-FFF2-40B4-BE49-F238E27FC236}">
                <a16:creationId xmlns:a16="http://schemas.microsoft.com/office/drawing/2014/main" id="{5F8A5E21-D24B-45FB-A2C9-B297B8B3C68A}"/>
              </a:ext>
            </a:extLst>
          </p:cNvPr>
          <p:cNvGraphicFramePr/>
          <p:nvPr>
            <p:extLst>
              <p:ext uri="{D42A27DB-BD31-4B8C-83A1-F6EECF244321}">
                <p14:modId xmlns:p14="http://schemas.microsoft.com/office/powerpoint/2010/main" val="76543012"/>
              </p:ext>
            </p:extLst>
          </p:nvPr>
        </p:nvGraphicFramePr>
        <p:xfrm>
          <a:off x="8347364" y="937505"/>
          <a:ext cx="3427255" cy="5418667"/>
        </p:xfrm>
        <a:graphic>
          <a:graphicData uri="http://schemas.openxmlformats.org/drawingml/2006/chart">
            <c:chart xmlns:c="http://schemas.openxmlformats.org/drawingml/2006/chart" xmlns:r="http://schemas.openxmlformats.org/officeDocument/2006/relationships" r:id="rId4"/>
          </a:graphicData>
        </a:graphic>
      </p:graphicFrame>
      <p:sp>
        <p:nvSpPr>
          <p:cNvPr id="8" name="Rectangle 7">
            <a:extLst>
              <a:ext uri="{FF2B5EF4-FFF2-40B4-BE49-F238E27FC236}">
                <a16:creationId xmlns:a16="http://schemas.microsoft.com/office/drawing/2014/main" id="{85D889F5-8DCE-41E3-B7CB-E6317749A970}"/>
              </a:ext>
            </a:extLst>
          </p:cNvPr>
          <p:cNvSpPr/>
          <p:nvPr/>
        </p:nvSpPr>
        <p:spPr>
          <a:xfrm>
            <a:off x="311699" y="6291122"/>
            <a:ext cx="3637731" cy="39089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fr-FR" sz="1600" dirty="0">
                <a:latin typeface="Avenir Next Condensed" panose="020B0506020202020204"/>
                <a:cs typeface="Arabic Typesetting" panose="03020402040406030203" pitchFamily="66" charset="-78"/>
              </a:rPr>
              <a:t>5. Résultats</a:t>
            </a:r>
          </a:p>
        </p:txBody>
      </p:sp>
    </p:spTree>
    <p:extLst>
      <p:ext uri="{BB962C8B-B14F-4D97-AF65-F5344CB8AC3E}">
        <p14:creationId xmlns:p14="http://schemas.microsoft.com/office/powerpoint/2010/main" val="12708620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1BB985D-7833-4E74-AA1C-E9A4BC3CC6D1}"/>
              </a:ext>
            </a:extLst>
          </p:cNvPr>
          <p:cNvSpPr>
            <a:spLocks noGrp="1"/>
          </p:cNvSpPr>
          <p:nvPr>
            <p:ph type="title"/>
          </p:nvPr>
        </p:nvSpPr>
        <p:spPr/>
        <p:txBody>
          <a:bodyPr rtlCol="0"/>
          <a:lstStyle/>
          <a:p>
            <a:pPr rtl="0"/>
            <a:r>
              <a:rPr lang="fr-FR" dirty="0"/>
              <a:t>Energy Star Score</a:t>
            </a:r>
          </a:p>
        </p:txBody>
      </p:sp>
      <p:sp>
        <p:nvSpPr>
          <p:cNvPr id="3" name="Espace réservé du contenu 2">
            <a:extLst>
              <a:ext uri="{FF2B5EF4-FFF2-40B4-BE49-F238E27FC236}">
                <a16:creationId xmlns:a16="http://schemas.microsoft.com/office/drawing/2014/main" id="{09548D1D-2547-44FC-BACD-2BCD769E2662}"/>
              </a:ext>
            </a:extLst>
          </p:cNvPr>
          <p:cNvSpPr>
            <a:spLocks noGrp="1"/>
          </p:cNvSpPr>
          <p:nvPr>
            <p:ph idx="1"/>
          </p:nvPr>
        </p:nvSpPr>
        <p:spPr>
          <a:xfrm>
            <a:off x="219126" y="3387999"/>
            <a:ext cx="3445566" cy="2504663"/>
          </a:xfrm>
        </p:spPr>
        <p:txBody>
          <a:bodyPr rtlCol="0">
            <a:normAutofit/>
          </a:bodyPr>
          <a:lstStyle/>
          <a:p>
            <a:pPr marL="285750" indent="-285750" rtl="0">
              <a:buFont typeface="Wingdings" panose="05000000000000000000" pitchFamily="2" charset="2"/>
              <a:buChar char="Ø"/>
            </a:pPr>
            <a:r>
              <a:rPr lang="fr-FR" sz="1400" dirty="0"/>
              <a:t>Ajout de l'Energie Star Score aux variables d’entrée</a:t>
            </a:r>
          </a:p>
          <a:p>
            <a:pPr rtl="0"/>
            <a:endParaRPr lang="fr-FR" sz="1400" dirty="0"/>
          </a:p>
          <a:p>
            <a:pPr rtl="0"/>
            <a:r>
              <a:rPr lang="fr-FR" sz="1400" b="1" dirty="0"/>
              <a:t>Dégrade la qualité des prédictions</a:t>
            </a:r>
          </a:p>
        </p:txBody>
      </p:sp>
      <p:sp>
        <p:nvSpPr>
          <p:cNvPr id="4" name="Espace réservé du numéro de diapositive 3">
            <a:extLst>
              <a:ext uri="{FF2B5EF4-FFF2-40B4-BE49-F238E27FC236}">
                <a16:creationId xmlns:a16="http://schemas.microsoft.com/office/drawing/2014/main" id="{1B5E3677-5FC4-4712-BA70-5DBE574539E2}"/>
              </a:ext>
            </a:extLst>
          </p:cNvPr>
          <p:cNvSpPr>
            <a:spLocks noGrp="1"/>
          </p:cNvSpPr>
          <p:nvPr>
            <p:ph type="sldNum" sz="quarter" idx="12"/>
          </p:nvPr>
        </p:nvSpPr>
        <p:spPr/>
        <p:txBody>
          <a:bodyPr rtlCol="0"/>
          <a:lstStyle/>
          <a:p>
            <a:pPr rtl="0"/>
            <a:fld id="{9EC71654-96A5-4280-94F3-931C61A9F92C}" type="slidenum">
              <a:rPr lang="fr-FR" smtClean="0"/>
              <a:pPr rtl="0"/>
              <a:t>28</a:t>
            </a:fld>
            <a:endParaRPr lang="fr-FR" dirty="0"/>
          </a:p>
        </p:txBody>
      </p:sp>
      <p:pic>
        <p:nvPicPr>
          <p:cNvPr id="22" name="Espace réservé d’image 21" descr="zone centre-ville au crépuscule">
            <a:extLst>
              <a:ext uri="{FF2B5EF4-FFF2-40B4-BE49-F238E27FC236}">
                <a16:creationId xmlns:a16="http://schemas.microsoft.com/office/drawing/2014/main" id="{900B31E0-725B-4414-BD86-F34DA104673A}"/>
              </a:ext>
            </a:extLst>
          </p:cNvPr>
          <p:cNvPicPr>
            <a:picLocks noGrp="1" noChangeAspect="1"/>
          </p:cNvPicPr>
          <p:nvPr>
            <p:ph type="pic" sz="quarter" idx="13"/>
          </p:nvPr>
        </p:nvPicPr>
        <p:blipFill>
          <a:blip r:embed="rId3" cstate="print">
            <a:extLst>
              <a:ext uri="{28A0092B-C50C-407E-A947-70E740481C1C}">
                <a14:useLocalDpi xmlns:a14="http://schemas.microsoft.com/office/drawing/2010/main"/>
              </a:ext>
            </a:extLst>
          </a:blip>
          <a:srcRect/>
          <a:stretch>
            <a:fillRect/>
          </a:stretch>
        </p:blipFill>
        <p:spPr/>
      </p:pic>
      <p:sp>
        <p:nvSpPr>
          <p:cNvPr id="6" name="Espace réservé du contenu 5">
            <a:extLst>
              <a:ext uri="{FF2B5EF4-FFF2-40B4-BE49-F238E27FC236}">
                <a16:creationId xmlns:a16="http://schemas.microsoft.com/office/drawing/2014/main" id="{5CD639B0-7991-4B2B-9E50-32064EB91255}"/>
              </a:ext>
            </a:extLst>
          </p:cNvPr>
          <p:cNvSpPr>
            <a:spLocks noGrp="1"/>
          </p:cNvSpPr>
          <p:nvPr>
            <p:ph idx="14"/>
          </p:nvPr>
        </p:nvSpPr>
        <p:spPr>
          <a:xfrm>
            <a:off x="8527490" y="3424515"/>
            <a:ext cx="3445200" cy="2504663"/>
          </a:xfrm>
        </p:spPr>
        <p:txBody>
          <a:bodyPr rtlCol="0">
            <a:normAutofit/>
          </a:bodyPr>
          <a:lstStyle/>
          <a:p>
            <a:pPr marL="285750" indent="-285750">
              <a:buFont typeface="Wingdings" panose="05000000000000000000" pitchFamily="2" charset="2"/>
              <a:buChar char="Ø"/>
            </a:pPr>
            <a:r>
              <a:rPr lang="fr-FR" sz="1400" dirty="0"/>
              <a:t>Ajout de l'Energie Star Score aux variables d’entrée</a:t>
            </a:r>
          </a:p>
          <a:p>
            <a:pPr rtl="0"/>
            <a:endParaRPr lang="fr-FR" sz="1400" dirty="0"/>
          </a:p>
          <a:p>
            <a:pPr rtl="0"/>
            <a:r>
              <a:rPr lang="fr-FR" sz="1400" b="1" dirty="0"/>
              <a:t>Ne change rien</a:t>
            </a:r>
          </a:p>
        </p:txBody>
      </p:sp>
      <p:sp>
        <p:nvSpPr>
          <p:cNvPr id="7" name="Espace réservé du contenu 6">
            <a:extLst>
              <a:ext uri="{FF2B5EF4-FFF2-40B4-BE49-F238E27FC236}">
                <a16:creationId xmlns:a16="http://schemas.microsoft.com/office/drawing/2014/main" id="{2E37A9B0-8DFC-4474-9F0A-612E661EF4EC}"/>
              </a:ext>
            </a:extLst>
          </p:cNvPr>
          <p:cNvSpPr>
            <a:spLocks noGrp="1"/>
          </p:cNvSpPr>
          <p:nvPr>
            <p:ph idx="15"/>
          </p:nvPr>
        </p:nvSpPr>
        <p:spPr/>
        <p:txBody>
          <a:bodyPr rtlCol="0"/>
          <a:lstStyle/>
          <a:p>
            <a:pPr rtl="0"/>
            <a:r>
              <a:rPr lang="fr-FR" dirty="0"/>
              <a:t>Consommation</a:t>
            </a:r>
          </a:p>
        </p:txBody>
      </p:sp>
      <p:sp>
        <p:nvSpPr>
          <p:cNvPr id="8" name="Espace réservé du contenu 7">
            <a:extLst>
              <a:ext uri="{FF2B5EF4-FFF2-40B4-BE49-F238E27FC236}">
                <a16:creationId xmlns:a16="http://schemas.microsoft.com/office/drawing/2014/main" id="{D78F2DCC-A50E-40A1-81F9-70371D4AA42F}"/>
              </a:ext>
            </a:extLst>
          </p:cNvPr>
          <p:cNvSpPr>
            <a:spLocks noGrp="1"/>
          </p:cNvSpPr>
          <p:nvPr>
            <p:ph idx="16"/>
          </p:nvPr>
        </p:nvSpPr>
        <p:spPr/>
        <p:txBody>
          <a:bodyPr rtlCol="0"/>
          <a:lstStyle/>
          <a:p>
            <a:pPr rtl="0"/>
            <a:r>
              <a:rPr lang="fr-FR" dirty="0"/>
              <a:t>Emissions</a:t>
            </a:r>
          </a:p>
        </p:txBody>
      </p:sp>
      <p:pic>
        <p:nvPicPr>
          <p:cNvPr id="85" name="Espace réservé d’image 84" descr="Engrenage unique">
            <a:extLst>
              <a:ext uri="{FF2B5EF4-FFF2-40B4-BE49-F238E27FC236}">
                <a16:creationId xmlns:a16="http://schemas.microsoft.com/office/drawing/2014/main" id="{65FBD7DF-30E8-9042-8A0D-0F64C33E0B41}"/>
              </a:ext>
            </a:extLst>
          </p:cNvPr>
          <p:cNvPicPr>
            <a:picLocks noGrp="1" noChangeAspect="1"/>
          </p:cNvPicPr>
          <p:nvPr>
            <p:ph type="pic" sz="quarter" idx="19"/>
          </p:nvPr>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a:fillRect/>
          </a:stretch>
        </p:blipFill>
        <p:spPr/>
      </p:pic>
      <p:pic>
        <p:nvPicPr>
          <p:cNvPr id="83" name="Espace réservé d’image 82" descr="Graphique à barres">
            <a:extLst>
              <a:ext uri="{FF2B5EF4-FFF2-40B4-BE49-F238E27FC236}">
                <a16:creationId xmlns:a16="http://schemas.microsoft.com/office/drawing/2014/main" id="{C881BE4E-5D69-E447-A036-5172F6570748}"/>
              </a:ext>
            </a:extLst>
          </p:cNvPr>
          <p:cNvPicPr>
            <a:picLocks noGrp="1" noChangeAspect="1"/>
          </p:cNvPicPr>
          <p:nvPr>
            <p:ph type="pic" sz="quarter" idx="17"/>
          </p:nvPr>
        </p:nvPicPr>
        <p:blipFill>
          <a:blip r:embed="rId6" cstate="print">
            <a:extLst>
              <a:ext uri="{28A0092B-C50C-407E-A947-70E740481C1C}">
                <a14:useLocalDpi xmlns:a14="http://schemas.microsoft.com/office/drawing/2010/main"/>
              </a:ext>
              <a:ext uri="{96DAC541-7B7A-43D3-8B79-37D633B846F1}">
                <asvg:svgBlip xmlns:asvg="http://schemas.microsoft.com/office/drawing/2016/SVG/main" r:embed="rId7"/>
              </a:ext>
            </a:extLst>
          </a:blip>
          <a:srcRect/>
          <a:stretch>
            <a:fillRect/>
          </a:stretch>
        </p:blipFill>
        <p:spPr/>
      </p:pic>
      <p:sp>
        <p:nvSpPr>
          <p:cNvPr id="12" name="Rectangle 11">
            <a:extLst>
              <a:ext uri="{FF2B5EF4-FFF2-40B4-BE49-F238E27FC236}">
                <a16:creationId xmlns:a16="http://schemas.microsoft.com/office/drawing/2014/main" id="{9D7CDC55-8E60-4785-A056-9CB106A8C49D}"/>
              </a:ext>
            </a:extLst>
          </p:cNvPr>
          <p:cNvSpPr/>
          <p:nvPr/>
        </p:nvSpPr>
        <p:spPr>
          <a:xfrm>
            <a:off x="311699" y="6291122"/>
            <a:ext cx="3637731" cy="39089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fr-FR" sz="1600" dirty="0">
                <a:latin typeface="Avenir Next Condensed" panose="020B0506020202020204"/>
                <a:cs typeface="Arabic Typesetting" panose="03020402040406030203" pitchFamily="66" charset="-78"/>
              </a:rPr>
              <a:t>5. Résultats</a:t>
            </a:r>
          </a:p>
        </p:txBody>
      </p:sp>
    </p:spTree>
    <p:extLst>
      <p:ext uri="{BB962C8B-B14F-4D97-AF65-F5344CB8AC3E}">
        <p14:creationId xmlns:p14="http://schemas.microsoft.com/office/powerpoint/2010/main" val="420688477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298F61F-C444-0627-802D-520A826E26E4}"/>
              </a:ext>
            </a:extLst>
          </p:cNvPr>
          <p:cNvSpPr/>
          <p:nvPr/>
        </p:nvSpPr>
        <p:spPr>
          <a:xfrm>
            <a:off x="0" y="0"/>
            <a:ext cx="12192000" cy="6858000"/>
          </a:xfrm>
          <a:prstGeom prst="rect">
            <a:avLst/>
          </a:prstGeom>
          <a:solidFill>
            <a:srgbClr val="17599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 name="Titre 1">
            <a:extLst>
              <a:ext uri="{FF2B5EF4-FFF2-40B4-BE49-F238E27FC236}">
                <a16:creationId xmlns:a16="http://schemas.microsoft.com/office/drawing/2014/main" id="{6C64C2A7-EC84-4D8C-9CA2-F6AE46F51FB6}"/>
              </a:ext>
            </a:extLst>
          </p:cNvPr>
          <p:cNvSpPr>
            <a:spLocks noGrp="1"/>
          </p:cNvSpPr>
          <p:nvPr>
            <p:ph type="title"/>
          </p:nvPr>
        </p:nvSpPr>
        <p:spPr/>
        <p:txBody>
          <a:bodyPr rtlCol="0"/>
          <a:lstStyle/>
          <a:p>
            <a:pPr rtl="0"/>
            <a:r>
              <a:rPr lang="fr-FR" dirty="0">
                <a:latin typeface="Avenir Next Condensed" panose="020B0506020202020204" pitchFamily="34" charset="0"/>
              </a:rPr>
              <a:t>6. Conclusion</a:t>
            </a:r>
          </a:p>
        </p:txBody>
      </p:sp>
      <p:sp>
        <p:nvSpPr>
          <p:cNvPr id="4" name="Espace réservé du numéro de diapositive 3">
            <a:extLst>
              <a:ext uri="{FF2B5EF4-FFF2-40B4-BE49-F238E27FC236}">
                <a16:creationId xmlns:a16="http://schemas.microsoft.com/office/drawing/2014/main" id="{D66E959E-B23F-467A-9B6E-30F9EE969EC2}"/>
              </a:ext>
            </a:extLst>
          </p:cNvPr>
          <p:cNvSpPr>
            <a:spLocks noGrp="1"/>
          </p:cNvSpPr>
          <p:nvPr>
            <p:ph type="sldNum" sz="quarter" idx="12"/>
          </p:nvPr>
        </p:nvSpPr>
        <p:spPr/>
        <p:txBody>
          <a:bodyPr rtlCol="0"/>
          <a:lstStyle/>
          <a:p>
            <a:pPr rtl="0"/>
            <a:fld id="{9EC71654-96A5-4280-94F3-931C61A9F92C}" type="slidenum">
              <a:rPr lang="fr-FR" smtClean="0"/>
              <a:pPr rtl="0"/>
              <a:t>29</a:t>
            </a:fld>
            <a:endParaRPr lang="fr-FR" dirty="0"/>
          </a:p>
        </p:txBody>
      </p:sp>
      <p:pic>
        <p:nvPicPr>
          <p:cNvPr id="11" name="Espace réservé d’image 10" descr="paysage urbain">
            <a:extLst>
              <a:ext uri="{FF2B5EF4-FFF2-40B4-BE49-F238E27FC236}">
                <a16:creationId xmlns:a16="http://schemas.microsoft.com/office/drawing/2014/main" id="{9D82A855-CCB0-4075-B5EE-5CC6FD176DB4}"/>
              </a:ext>
            </a:extLst>
          </p:cNvPr>
          <p:cNvPicPr>
            <a:picLocks noGrp="1" noChangeAspect="1"/>
          </p:cNvPicPr>
          <p:nvPr>
            <p:ph type="pic" sz="quarter" idx="13"/>
          </p:nvPr>
        </p:nvPicPr>
        <p:blipFill>
          <a:blip r:embed="rId3" cstate="print">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39243764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135B346-A317-504D-FEF6-817680B38602}"/>
              </a:ext>
            </a:extLst>
          </p:cNvPr>
          <p:cNvSpPr/>
          <p:nvPr/>
        </p:nvSpPr>
        <p:spPr>
          <a:xfrm>
            <a:off x="0" y="0"/>
            <a:ext cx="12192000" cy="6858000"/>
          </a:xfrm>
          <a:prstGeom prst="rect">
            <a:avLst/>
          </a:prstGeom>
          <a:solidFill>
            <a:srgbClr val="17599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re 1">
            <a:extLst>
              <a:ext uri="{FF2B5EF4-FFF2-40B4-BE49-F238E27FC236}">
                <a16:creationId xmlns:a16="http://schemas.microsoft.com/office/drawing/2014/main" id="{6C64C2A7-EC84-4D8C-9CA2-F6AE46F51FB6}"/>
              </a:ext>
            </a:extLst>
          </p:cNvPr>
          <p:cNvSpPr>
            <a:spLocks noGrp="1"/>
          </p:cNvSpPr>
          <p:nvPr>
            <p:ph type="title"/>
          </p:nvPr>
        </p:nvSpPr>
        <p:spPr/>
        <p:txBody>
          <a:bodyPr rtlCol="0"/>
          <a:lstStyle/>
          <a:p>
            <a:pPr rtl="0"/>
            <a:r>
              <a:rPr lang="fr-FR" dirty="0">
                <a:latin typeface="Avenir Next Condensed" panose="020B0506020202020204" pitchFamily="34" charset="0"/>
              </a:rPr>
              <a:t>1. Problématique</a:t>
            </a:r>
          </a:p>
        </p:txBody>
      </p:sp>
      <p:sp>
        <p:nvSpPr>
          <p:cNvPr id="3" name="Espace réservé du texte 2">
            <a:extLst>
              <a:ext uri="{FF2B5EF4-FFF2-40B4-BE49-F238E27FC236}">
                <a16:creationId xmlns:a16="http://schemas.microsoft.com/office/drawing/2014/main" id="{56960426-AAA6-4126-93AF-30F7DEE010A4}"/>
              </a:ext>
            </a:extLst>
          </p:cNvPr>
          <p:cNvSpPr>
            <a:spLocks noGrp="1"/>
          </p:cNvSpPr>
          <p:nvPr>
            <p:ph type="body" idx="1"/>
          </p:nvPr>
        </p:nvSpPr>
        <p:spPr/>
        <p:txBody>
          <a:bodyPr rtlCol="0"/>
          <a:lstStyle/>
          <a:p>
            <a:pPr rtl="0"/>
            <a:r>
              <a:rPr lang="fr-FR" dirty="0">
                <a:latin typeface="Avenir Next Condensed" panose="020B0506020202020204" pitchFamily="34" charset="0"/>
              </a:rPr>
              <a:t>Ville neutre en consommation en émissions de GES</a:t>
            </a:r>
          </a:p>
        </p:txBody>
      </p:sp>
      <p:sp>
        <p:nvSpPr>
          <p:cNvPr id="4" name="Espace réservé du numéro de diapositive 3">
            <a:extLst>
              <a:ext uri="{FF2B5EF4-FFF2-40B4-BE49-F238E27FC236}">
                <a16:creationId xmlns:a16="http://schemas.microsoft.com/office/drawing/2014/main" id="{D66E959E-B23F-467A-9B6E-30F9EE969EC2}"/>
              </a:ext>
            </a:extLst>
          </p:cNvPr>
          <p:cNvSpPr>
            <a:spLocks noGrp="1"/>
          </p:cNvSpPr>
          <p:nvPr>
            <p:ph type="sldNum" sz="quarter" idx="12"/>
          </p:nvPr>
        </p:nvSpPr>
        <p:spPr/>
        <p:txBody>
          <a:bodyPr rtlCol="0"/>
          <a:lstStyle/>
          <a:p>
            <a:pPr rtl="0"/>
            <a:fld id="{9EC71654-96A5-4280-94F3-931C61A9F92C}" type="slidenum">
              <a:rPr lang="fr-FR" smtClean="0"/>
              <a:pPr rtl="0"/>
              <a:t>3</a:t>
            </a:fld>
            <a:endParaRPr lang="fr-FR" dirty="0"/>
          </a:p>
        </p:txBody>
      </p:sp>
      <p:pic>
        <p:nvPicPr>
          <p:cNvPr id="11" name="Espace réservé d’image 10" descr="paysage urbain">
            <a:extLst>
              <a:ext uri="{FF2B5EF4-FFF2-40B4-BE49-F238E27FC236}">
                <a16:creationId xmlns:a16="http://schemas.microsoft.com/office/drawing/2014/main" id="{9D82A855-CCB0-4075-B5EE-5CC6FD176DB4}"/>
              </a:ext>
            </a:extLst>
          </p:cNvPr>
          <p:cNvPicPr>
            <a:picLocks noGrp="1" noChangeAspect="1"/>
          </p:cNvPicPr>
          <p:nvPr>
            <p:ph type="pic" sz="quarter" idx="13"/>
          </p:nvPr>
        </p:nvPicPr>
        <p:blipFill>
          <a:blip r:embed="rId3" cstate="print">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31875330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332B532-EB3E-428B-9224-EFA237D16A73}"/>
              </a:ext>
            </a:extLst>
          </p:cNvPr>
          <p:cNvSpPr>
            <a:spLocks noGrp="1"/>
          </p:cNvSpPr>
          <p:nvPr>
            <p:ph type="title"/>
          </p:nvPr>
        </p:nvSpPr>
        <p:spPr>
          <a:xfrm>
            <a:off x="515938" y="213065"/>
            <a:ext cx="11150600" cy="920336"/>
          </a:xfrm>
        </p:spPr>
        <p:txBody>
          <a:bodyPr rtlCol="0"/>
          <a:lstStyle/>
          <a:p>
            <a:pPr rtl="0"/>
            <a:r>
              <a:rPr lang="fr-FR" dirty="0"/>
              <a:t>Conclusion</a:t>
            </a:r>
          </a:p>
        </p:txBody>
      </p:sp>
      <p:sp>
        <p:nvSpPr>
          <p:cNvPr id="3" name="Espace réservé du numéro de diapositive 2">
            <a:extLst>
              <a:ext uri="{FF2B5EF4-FFF2-40B4-BE49-F238E27FC236}">
                <a16:creationId xmlns:a16="http://schemas.microsoft.com/office/drawing/2014/main" id="{EB5F9B50-CED9-4961-91E8-058BE256771F}"/>
              </a:ext>
            </a:extLst>
          </p:cNvPr>
          <p:cNvSpPr>
            <a:spLocks noGrp="1"/>
          </p:cNvSpPr>
          <p:nvPr>
            <p:ph type="sldNum" sz="quarter" idx="12"/>
          </p:nvPr>
        </p:nvSpPr>
        <p:spPr/>
        <p:txBody>
          <a:bodyPr rtlCol="0"/>
          <a:lstStyle/>
          <a:p>
            <a:pPr rtl="0"/>
            <a:fld id="{9EC71654-96A5-4280-94F3-931C61A9F92C}" type="slidenum">
              <a:rPr lang="fr-FR" smtClean="0"/>
              <a:pPr rtl="0"/>
              <a:t>30</a:t>
            </a:fld>
            <a:endParaRPr lang="fr-FR" dirty="0"/>
          </a:p>
        </p:txBody>
      </p:sp>
      <p:sp>
        <p:nvSpPr>
          <p:cNvPr id="4" name="ZoneTexte 3">
            <a:extLst>
              <a:ext uri="{FF2B5EF4-FFF2-40B4-BE49-F238E27FC236}">
                <a16:creationId xmlns:a16="http://schemas.microsoft.com/office/drawing/2014/main" id="{DE2BC2F8-BD95-42C6-8EDC-474F1D97B1C7}"/>
              </a:ext>
            </a:extLst>
          </p:cNvPr>
          <p:cNvSpPr txBox="1"/>
          <p:nvPr/>
        </p:nvSpPr>
        <p:spPr>
          <a:xfrm>
            <a:off x="515938" y="1318536"/>
            <a:ext cx="11418887" cy="5055230"/>
          </a:xfrm>
          <a:prstGeom prst="rect">
            <a:avLst/>
          </a:prstGeom>
          <a:noFill/>
        </p:spPr>
        <p:txBody>
          <a:bodyPr wrap="square" rtlCol="0">
            <a:spAutoFit/>
          </a:bodyPr>
          <a:lstStyle/>
          <a:p>
            <a:pPr marL="285750" indent="-285750">
              <a:buFont typeface="Wingdings" panose="05000000000000000000" pitchFamily="2" charset="2"/>
              <a:buChar char="Ø"/>
            </a:pPr>
            <a:r>
              <a:rPr lang="fr-FR" dirty="0"/>
              <a:t>Résultats peu concluants R</a:t>
            </a:r>
            <a:r>
              <a:rPr lang="fr-FR" dirty="0">
                <a:latin typeface="Avenir Next Condensed" panose="020B0506020202020204" pitchFamily="34" charset="0"/>
              </a:rPr>
              <a:t>²</a:t>
            </a:r>
            <a:r>
              <a:rPr lang="fr-FR" dirty="0"/>
              <a:t> ne dépasse pas 0,64 </a:t>
            </a:r>
            <a:r>
              <a:rPr lang="fr-FR" sz="1400" dirty="0"/>
              <a:t>(au moins 0,7 pour mettre un modèle en prod)*</a:t>
            </a:r>
          </a:p>
          <a:p>
            <a:pPr marL="742950" lvl="1" indent="-285750">
              <a:buFont typeface="Wingdings" panose="05000000000000000000" pitchFamily="2" charset="2"/>
              <a:buChar char="Ø"/>
            </a:pPr>
            <a:r>
              <a:rPr lang="fr-FR" sz="1400" dirty="0"/>
              <a:t>Plus de bâtiments : (bâtiments non résidentiels représentent 1 668 lignes, c’est peu)</a:t>
            </a:r>
          </a:p>
          <a:p>
            <a:endParaRPr lang="fr-FR" dirty="0"/>
          </a:p>
          <a:p>
            <a:pPr marL="285750" indent="-285750">
              <a:buFont typeface="Wingdings" panose="05000000000000000000" pitchFamily="2" charset="2"/>
              <a:buChar char="Ø"/>
            </a:pPr>
            <a:r>
              <a:rPr lang="fr-FR" dirty="0"/>
              <a:t>Pistes amélioration ML:</a:t>
            </a:r>
          </a:p>
          <a:p>
            <a:pPr marL="285750" indent="-285750">
              <a:buFont typeface="Wingdings" panose="05000000000000000000" pitchFamily="2" charset="2"/>
              <a:buChar char="Ø"/>
            </a:pPr>
            <a:endParaRPr lang="fr-FR" dirty="0"/>
          </a:p>
          <a:p>
            <a:pPr marL="742950" lvl="1" indent="-285750">
              <a:buFont typeface="Wingdings" panose="05000000000000000000" pitchFamily="2" charset="2"/>
              <a:buChar char="Ø"/>
            </a:pPr>
            <a:r>
              <a:rPr lang="fr-FR" dirty="0"/>
              <a:t>Amélioration du </a:t>
            </a:r>
            <a:r>
              <a:rPr lang="fr-FR" dirty="0" err="1"/>
              <a:t>feature</a:t>
            </a:r>
            <a:r>
              <a:rPr lang="fr-FR" dirty="0"/>
              <a:t> engineering</a:t>
            </a:r>
          </a:p>
          <a:p>
            <a:pPr marL="742950" lvl="1" indent="-285750">
              <a:buFont typeface="Wingdings" panose="05000000000000000000" pitchFamily="2" charset="2"/>
              <a:buChar char="Ø"/>
            </a:pPr>
            <a:r>
              <a:rPr lang="fr-FR" dirty="0"/>
              <a:t>Recherche plus poussée d’hyperparamètres </a:t>
            </a:r>
            <a:r>
              <a:rPr lang="fr-FR" sz="1400" dirty="0"/>
              <a:t>(NB : Certaines recherches prennent beaucoup de temps à se compléter)</a:t>
            </a:r>
          </a:p>
          <a:p>
            <a:pPr marL="742950" lvl="1" indent="-285750">
              <a:buFont typeface="Wingdings" panose="05000000000000000000" pitchFamily="2" charset="2"/>
              <a:buChar char="Ø"/>
            </a:pPr>
            <a:r>
              <a:rPr lang="fr-FR" dirty="0"/>
              <a:t>Tests sur d’autres types de modèles de régression</a:t>
            </a:r>
          </a:p>
          <a:p>
            <a:endParaRPr lang="fr-FR" dirty="0"/>
          </a:p>
          <a:p>
            <a:endParaRPr lang="fr-FR" dirty="0"/>
          </a:p>
          <a:p>
            <a:pPr marL="285750" indent="-285750">
              <a:buFont typeface="Wingdings" panose="05000000000000000000" pitchFamily="2" charset="2"/>
              <a:buChar char="Ø"/>
            </a:pPr>
            <a:r>
              <a:rPr lang="fr-FR" dirty="0"/>
              <a:t>Pistes d’amélioration jeu de données:</a:t>
            </a:r>
          </a:p>
          <a:p>
            <a:pPr marL="285750" indent="-285750">
              <a:buFont typeface="Wingdings" panose="05000000000000000000" pitchFamily="2" charset="2"/>
              <a:buChar char="Ø"/>
            </a:pPr>
            <a:endParaRPr lang="fr-FR" dirty="0"/>
          </a:p>
          <a:p>
            <a:pPr marL="742950" lvl="1" indent="-285750">
              <a:buFont typeface="Wingdings" panose="05000000000000000000" pitchFamily="2" charset="2"/>
              <a:buChar char="Ø"/>
            </a:pPr>
            <a:r>
              <a:rPr lang="fr-FR" dirty="0"/>
              <a:t>Information sur le type de construction </a:t>
            </a:r>
            <a:r>
              <a:rPr lang="fr-FR" sz="1400" dirty="0"/>
              <a:t>(matériaux, isolation </a:t>
            </a:r>
            <a:r>
              <a:rPr lang="fr-FR" sz="1400" dirty="0" err="1"/>
              <a:t>etc</a:t>
            </a:r>
            <a:r>
              <a:rPr lang="fr-FR" sz="1400" dirty="0"/>
              <a:t>)</a:t>
            </a:r>
          </a:p>
          <a:p>
            <a:pPr marL="742950" lvl="1" indent="-285750">
              <a:buFont typeface="Wingdings" panose="05000000000000000000" pitchFamily="2" charset="2"/>
              <a:buChar char="Ø"/>
            </a:pPr>
            <a:endParaRPr lang="fr-FR" sz="1400" dirty="0"/>
          </a:p>
          <a:p>
            <a:pPr marL="742950" lvl="1" indent="-285750">
              <a:buFont typeface="Wingdings" panose="05000000000000000000" pitchFamily="2" charset="2"/>
              <a:buChar char="Ø"/>
            </a:pPr>
            <a:endParaRPr lang="fr-FR" sz="1400" dirty="0"/>
          </a:p>
          <a:p>
            <a:pPr marL="285750" indent="-285750">
              <a:buFont typeface="Wingdings" panose="05000000000000000000" pitchFamily="2" charset="2"/>
              <a:buChar char="Ø"/>
            </a:pPr>
            <a:r>
              <a:rPr lang="fr-FR" dirty="0"/>
              <a:t>Temps d’exécution : Dépend du système sur lequel le modèle tourne (gradient </a:t>
            </a:r>
            <a:r>
              <a:rPr lang="fr-FR" dirty="0" err="1"/>
              <a:t>boosting</a:t>
            </a:r>
            <a:r>
              <a:rPr lang="fr-FR" dirty="0"/>
              <a:t>)</a:t>
            </a:r>
          </a:p>
          <a:p>
            <a:pPr marL="285750" indent="-285750">
              <a:buFont typeface="Wingdings" panose="05000000000000000000" pitchFamily="2" charset="2"/>
              <a:buChar char="Ø"/>
            </a:pPr>
            <a:endParaRPr lang="fr-FR" dirty="0"/>
          </a:p>
          <a:p>
            <a:r>
              <a:rPr lang="fr-FR" sz="1050" dirty="0"/>
              <a:t>*</a:t>
            </a:r>
            <a:r>
              <a:rPr lang="fr-FR" sz="1000" dirty="0"/>
              <a:t>Kuhn, M., &amp; Johnson, K. (2013). </a:t>
            </a:r>
            <a:r>
              <a:rPr lang="fr-FR" sz="1000" dirty="0" err="1"/>
              <a:t>Applied</a:t>
            </a:r>
            <a:r>
              <a:rPr lang="fr-FR" sz="1000" dirty="0"/>
              <a:t> </a:t>
            </a:r>
            <a:r>
              <a:rPr lang="fr-FR" sz="1000" dirty="0" err="1"/>
              <a:t>Predictive</a:t>
            </a:r>
            <a:r>
              <a:rPr lang="fr-FR" sz="1000" dirty="0"/>
              <a:t> Modeling.  Springer.</a:t>
            </a:r>
          </a:p>
          <a:p>
            <a:r>
              <a:rPr lang="fr-FR" sz="1000" dirty="0"/>
              <a:t>    James, G., Witten, D., </a:t>
            </a:r>
            <a:r>
              <a:rPr lang="fr-FR" sz="1000" dirty="0" err="1"/>
              <a:t>Hastie</a:t>
            </a:r>
            <a:r>
              <a:rPr lang="fr-FR" sz="1000" dirty="0"/>
              <a:t>, </a:t>
            </a:r>
            <a:r>
              <a:rPr lang="fr-FR" sz="1000" dirty="0" err="1"/>
              <a:t>T</a:t>
            </a:r>
            <a:r>
              <a:rPr lang="fr-FR" sz="1000" dirty="0"/>
              <a:t>., &amp; </a:t>
            </a:r>
            <a:r>
              <a:rPr lang="fr-FR" sz="1000" dirty="0" err="1"/>
              <a:t>Tibshirani</a:t>
            </a:r>
            <a:r>
              <a:rPr lang="fr-FR" sz="1000" dirty="0"/>
              <a:t>, R. (2013). An Introduction to </a:t>
            </a:r>
            <a:r>
              <a:rPr lang="fr-FR" sz="1000" dirty="0" err="1"/>
              <a:t>Statistical</a:t>
            </a:r>
            <a:r>
              <a:rPr lang="fr-FR" sz="1000" dirty="0"/>
              <a:t> Learning: </a:t>
            </a:r>
            <a:r>
              <a:rPr lang="fr-FR" sz="1000" dirty="0" err="1"/>
              <a:t>with</a:t>
            </a:r>
            <a:r>
              <a:rPr lang="fr-FR" sz="1000" dirty="0"/>
              <a:t> Applications in R. Springer.</a:t>
            </a:r>
          </a:p>
        </p:txBody>
      </p:sp>
      <p:sp>
        <p:nvSpPr>
          <p:cNvPr id="6" name="Rectangle 5">
            <a:extLst>
              <a:ext uri="{FF2B5EF4-FFF2-40B4-BE49-F238E27FC236}">
                <a16:creationId xmlns:a16="http://schemas.microsoft.com/office/drawing/2014/main" id="{FA48FAFE-93C9-4947-9828-371F2F5B9D4D}"/>
              </a:ext>
            </a:extLst>
          </p:cNvPr>
          <p:cNvSpPr/>
          <p:nvPr/>
        </p:nvSpPr>
        <p:spPr>
          <a:xfrm>
            <a:off x="311699" y="6291122"/>
            <a:ext cx="3637731" cy="39089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fr-FR" sz="1600" dirty="0">
                <a:latin typeface="Avenir Next Condensed" panose="020B0506020202020204"/>
                <a:cs typeface="Arabic Typesetting" panose="03020402040406030203" pitchFamily="66" charset="-78"/>
              </a:rPr>
              <a:t>6. Conclusion</a:t>
            </a:r>
          </a:p>
        </p:txBody>
      </p:sp>
    </p:spTree>
    <p:extLst>
      <p:ext uri="{BB962C8B-B14F-4D97-AF65-F5344CB8AC3E}">
        <p14:creationId xmlns:p14="http://schemas.microsoft.com/office/powerpoint/2010/main" val="116993080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7938860-1197-8DC7-1FE5-7B6E1C2DDDD2}"/>
              </a:ext>
            </a:extLst>
          </p:cNvPr>
          <p:cNvSpPr/>
          <p:nvPr/>
        </p:nvSpPr>
        <p:spPr>
          <a:xfrm>
            <a:off x="0" y="0"/>
            <a:ext cx="12192000" cy="6858000"/>
          </a:xfrm>
          <a:prstGeom prst="rect">
            <a:avLst/>
          </a:prstGeom>
          <a:solidFill>
            <a:srgbClr val="17599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9" name="Espace réservé d’image 9" descr="paysage urbain">
            <a:extLst>
              <a:ext uri="{FF2B5EF4-FFF2-40B4-BE49-F238E27FC236}">
                <a16:creationId xmlns:a16="http://schemas.microsoft.com/office/drawing/2014/main" id="{63493B9E-F6F8-4C0F-9706-CA547A8B2B3F}"/>
              </a:ext>
            </a:extLst>
          </p:cNvPr>
          <p:cNvPicPr>
            <a:picLocks noGrp="1" noChangeAspect="1"/>
          </p:cNvPicPr>
          <p:nvPr>
            <p:ph type="pic" sz="quarter" idx="10"/>
          </p:nvPr>
        </p:nvPicPr>
        <p:blipFill>
          <a:blip r:embed="rId3" cstate="print">
            <a:extLst>
              <a:ext uri="{28A0092B-C50C-407E-A947-70E740481C1C}">
                <a14:useLocalDpi xmlns:a14="http://schemas.microsoft.com/office/drawing/2010/main"/>
              </a:ext>
            </a:extLst>
          </a:blip>
          <a:srcRect t="39" b="39"/>
          <a:stretch>
            <a:fillRect/>
          </a:stretch>
        </p:blipFill>
        <p:spPr/>
      </p:pic>
      <p:sp>
        <p:nvSpPr>
          <p:cNvPr id="6" name="Titre 5">
            <a:extLst>
              <a:ext uri="{FF2B5EF4-FFF2-40B4-BE49-F238E27FC236}">
                <a16:creationId xmlns:a16="http://schemas.microsoft.com/office/drawing/2014/main" id="{7FFD2133-BC23-492A-A99B-5D049116043F}"/>
              </a:ext>
            </a:extLst>
          </p:cNvPr>
          <p:cNvSpPr>
            <a:spLocks noGrp="1"/>
          </p:cNvSpPr>
          <p:nvPr>
            <p:ph type="title"/>
          </p:nvPr>
        </p:nvSpPr>
        <p:spPr/>
        <p:txBody>
          <a:bodyPr rtlCol="0"/>
          <a:lstStyle/>
          <a:p>
            <a:pPr rtl="0"/>
            <a:r>
              <a:rPr lang="fr-FR" dirty="0"/>
              <a:t>Merci</a:t>
            </a:r>
          </a:p>
        </p:txBody>
      </p:sp>
    </p:spTree>
    <p:extLst>
      <p:ext uri="{BB962C8B-B14F-4D97-AF65-F5344CB8AC3E}">
        <p14:creationId xmlns:p14="http://schemas.microsoft.com/office/powerpoint/2010/main" val="11247795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552A9C73-06ED-419B-81B5-491CBFC22330}"/>
              </a:ext>
            </a:extLst>
          </p:cNvPr>
          <p:cNvSpPr>
            <a:spLocks noGrp="1"/>
          </p:cNvSpPr>
          <p:nvPr>
            <p:ph idx="1"/>
          </p:nvPr>
        </p:nvSpPr>
        <p:spPr>
          <a:xfrm>
            <a:off x="66133" y="2419985"/>
            <a:ext cx="6172742" cy="2952115"/>
          </a:xfrm>
        </p:spPr>
        <p:txBody>
          <a:bodyPr rtlCol="0"/>
          <a:lstStyle/>
          <a:p>
            <a:pPr rtl="0">
              <a:buFont typeface="Wingdings" panose="05000000000000000000" pitchFamily="2" charset="2"/>
              <a:buChar char="Ø"/>
            </a:pPr>
            <a:r>
              <a:rPr lang="fr-FR" sz="1800" dirty="0">
                <a:latin typeface="Avenir Next Condensed" panose="020B0506020202020204" pitchFamily="34" charset="0"/>
              </a:rPr>
              <a:t>Neutralité en émissions de gaz à effet de serre d’ici 2050 </a:t>
            </a:r>
          </a:p>
          <a:p>
            <a:pPr marL="0" indent="0" rtl="0">
              <a:buNone/>
            </a:pPr>
            <a:endParaRPr lang="fr-FR" sz="1800" dirty="0">
              <a:latin typeface="Avenir Next Condensed" panose="020B0506020202020204" pitchFamily="34" charset="0"/>
            </a:endParaRPr>
          </a:p>
          <a:p>
            <a:pPr marL="0" indent="0" rtl="0">
              <a:buNone/>
            </a:pPr>
            <a:endParaRPr lang="fr-FR" sz="1800" dirty="0">
              <a:latin typeface="Avenir Next Condensed" panose="020B0506020202020204" pitchFamily="34" charset="0"/>
            </a:endParaRPr>
          </a:p>
          <a:p>
            <a:pPr rtl="0">
              <a:buFont typeface="Wingdings" panose="05000000000000000000" pitchFamily="2" charset="2"/>
              <a:buChar char="Ø"/>
            </a:pPr>
            <a:r>
              <a:rPr lang="fr-FR" sz="1800" dirty="0">
                <a:latin typeface="Avenir Next Condensed" panose="020B0506020202020204" pitchFamily="34" charset="0"/>
              </a:rPr>
              <a:t>Prédire la consommation d’énergie et le rejet de GES des bâtiments non résidentiels</a:t>
            </a:r>
          </a:p>
          <a:p>
            <a:pPr rtl="0">
              <a:buFontTx/>
              <a:buChar char="-"/>
            </a:pPr>
            <a:endParaRPr lang="fr-FR" sz="1800" dirty="0">
              <a:latin typeface="Avenir Next Condensed" panose="020B0506020202020204" pitchFamily="34" charset="0"/>
            </a:endParaRPr>
          </a:p>
          <a:p>
            <a:pPr rtl="0">
              <a:buFontTx/>
              <a:buChar char="-"/>
            </a:pPr>
            <a:endParaRPr lang="fr-FR" sz="1800" dirty="0">
              <a:latin typeface="Avenir Next Condensed" panose="020B0506020202020204" pitchFamily="34" charset="0"/>
            </a:endParaRPr>
          </a:p>
          <a:p>
            <a:pPr rtl="0">
              <a:buFont typeface="Wingdings" panose="05000000000000000000" pitchFamily="2" charset="2"/>
              <a:buChar char="Ø"/>
            </a:pPr>
            <a:r>
              <a:rPr lang="fr-FR" sz="1800" dirty="0">
                <a:latin typeface="Avenir Next Condensed" panose="020B0506020202020204" pitchFamily="34" charset="0"/>
              </a:rPr>
              <a:t>Evaluer l’intérêt de l’Energy Star Score </a:t>
            </a:r>
          </a:p>
        </p:txBody>
      </p:sp>
      <p:sp>
        <p:nvSpPr>
          <p:cNvPr id="4" name="Espace réservé du numéro de diapositive 3">
            <a:extLst>
              <a:ext uri="{FF2B5EF4-FFF2-40B4-BE49-F238E27FC236}">
                <a16:creationId xmlns:a16="http://schemas.microsoft.com/office/drawing/2014/main" id="{3B5C6BAC-F3F8-4AA0-B332-02F663571328}"/>
              </a:ext>
            </a:extLst>
          </p:cNvPr>
          <p:cNvSpPr>
            <a:spLocks noGrp="1"/>
          </p:cNvSpPr>
          <p:nvPr>
            <p:ph type="sldNum" sz="quarter" idx="12"/>
          </p:nvPr>
        </p:nvSpPr>
        <p:spPr/>
        <p:txBody>
          <a:bodyPr rtlCol="0"/>
          <a:lstStyle/>
          <a:p>
            <a:pPr rtl="0"/>
            <a:fld id="{9EC71654-96A5-4280-94F3-931C61A9F92C}" type="slidenum">
              <a:rPr lang="fr-FR" smtClean="0"/>
              <a:pPr rtl="0"/>
              <a:t>4</a:t>
            </a:fld>
            <a:endParaRPr lang="fr-FR" dirty="0"/>
          </a:p>
        </p:txBody>
      </p:sp>
      <p:pic>
        <p:nvPicPr>
          <p:cNvPr id="7" name="Espace réservé d’image 6" descr="gratte-ciels">
            <a:extLst>
              <a:ext uri="{FF2B5EF4-FFF2-40B4-BE49-F238E27FC236}">
                <a16:creationId xmlns:a16="http://schemas.microsoft.com/office/drawing/2014/main" id="{A241642C-CB49-4AA1-9EAD-3BCEA280B5B6}"/>
              </a:ext>
            </a:extLst>
          </p:cNvPr>
          <p:cNvPicPr>
            <a:picLocks noGrp="1" noChangeAspect="1"/>
          </p:cNvPicPr>
          <p:nvPr>
            <p:ph type="pic" sz="quarter" idx="13"/>
          </p:nvPr>
        </p:nvPicPr>
        <p:blipFill>
          <a:blip r:embed="rId3" cstate="print">
            <a:extLst>
              <a:ext uri="{28A0092B-C50C-407E-A947-70E740481C1C}">
                <a14:useLocalDpi xmlns:a14="http://schemas.microsoft.com/office/drawing/2010/main"/>
              </a:ext>
            </a:extLst>
          </a:blip>
          <a:srcRect/>
          <a:stretch>
            <a:fillRect/>
          </a:stretch>
        </p:blipFill>
        <p:spPr/>
      </p:pic>
      <p:sp>
        <p:nvSpPr>
          <p:cNvPr id="2" name="Titre 1">
            <a:extLst>
              <a:ext uri="{FF2B5EF4-FFF2-40B4-BE49-F238E27FC236}">
                <a16:creationId xmlns:a16="http://schemas.microsoft.com/office/drawing/2014/main" id="{E2C50832-0B36-43C5-98EC-4CD165D78718}"/>
              </a:ext>
            </a:extLst>
          </p:cNvPr>
          <p:cNvSpPr>
            <a:spLocks noGrp="1"/>
          </p:cNvSpPr>
          <p:nvPr>
            <p:ph type="title"/>
          </p:nvPr>
        </p:nvSpPr>
        <p:spPr/>
        <p:txBody>
          <a:bodyPr rtlCol="0"/>
          <a:lstStyle/>
          <a:p>
            <a:pPr rtl="0"/>
            <a:r>
              <a:rPr lang="fr-FR" dirty="0"/>
              <a:t>Objectifs</a:t>
            </a:r>
          </a:p>
        </p:txBody>
      </p:sp>
      <p:sp>
        <p:nvSpPr>
          <p:cNvPr id="10" name="Rectangle 9">
            <a:extLst>
              <a:ext uri="{FF2B5EF4-FFF2-40B4-BE49-F238E27FC236}">
                <a16:creationId xmlns:a16="http://schemas.microsoft.com/office/drawing/2014/main" id="{E26A4B39-5B31-1BFF-5B64-493027777E8E}"/>
              </a:ext>
            </a:extLst>
          </p:cNvPr>
          <p:cNvSpPr/>
          <p:nvPr/>
        </p:nvSpPr>
        <p:spPr>
          <a:xfrm>
            <a:off x="311699" y="6252210"/>
            <a:ext cx="2134321" cy="48006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fr-FR" dirty="0">
                <a:latin typeface="Avenir Next Condensed" panose="020B0506020202020204"/>
                <a:cs typeface="Arabic Typesetting" panose="020F0502020204030204" pitchFamily="34" charset="0"/>
              </a:rPr>
              <a:t>1. Problématique</a:t>
            </a:r>
          </a:p>
        </p:txBody>
      </p:sp>
    </p:spTree>
    <p:extLst>
      <p:ext uri="{BB962C8B-B14F-4D97-AF65-F5344CB8AC3E}">
        <p14:creationId xmlns:p14="http://schemas.microsoft.com/office/powerpoint/2010/main" val="4335613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B615564-1558-BF10-3192-B3E780B3512E}"/>
              </a:ext>
            </a:extLst>
          </p:cNvPr>
          <p:cNvSpPr/>
          <p:nvPr/>
        </p:nvSpPr>
        <p:spPr>
          <a:xfrm>
            <a:off x="0" y="0"/>
            <a:ext cx="12192000" cy="6858000"/>
          </a:xfrm>
          <a:prstGeom prst="rect">
            <a:avLst/>
          </a:prstGeom>
          <a:solidFill>
            <a:srgbClr val="17599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re 1">
            <a:extLst>
              <a:ext uri="{FF2B5EF4-FFF2-40B4-BE49-F238E27FC236}">
                <a16:creationId xmlns:a16="http://schemas.microsoft.com/office/drawing/2014/main" id="{6C64C2A7-EC84-4D8C-9CA2-F6AE46F51FB6}"/>
              </a:ext>
            </a:extLst>
          </p:cNvPr>
          <p:cNvSpPr>
            <a:spLocks noGrp="1"/>
          </p:cNvSpPr>
          <p:nvPr>
            <p:ph type="title"/>
          </p:nvPr>
        </p:nvSpPr>
        <p:spPr/>
        <p:txBody>
          <a:bodyPr rtlCol="0"/>
          <a:lstStyle/>
          <a:p>
            <a:pPr rtl="0"/>
            <a:r>
              <a:rPr lang="fr-FR" dirty="0">
                <a:latin typeface="Avenir Next Condensed" panose="020B0506020202020204" pitchFamily="34" charset="0"/>
              </a:rPr>
              <a:t>2. Données fournies</a:t>
            </a:r>
          </a:p>
        </p:txBody>
      </p:sp>
      <p:sp>
        <p:nvSpPr>
          <p:cNvPr id="3" name="Espace réservé du texte 2">
            <a:extLst>
              <a:ext uri="{FF2B5EF4-FFF2-40B4-BE49-F238E27FC236}">
                <a16:creationId xmlns:a16="http://schemas.microsoft.com/office/drawing/2014/main" id="{56960426-AAA6-4126-93AF-30F7DEE010A4}"/>
              </a:ext>
            </a:extLst>
          </p:cNvPr>
          <p:cNvSpPr>
            <a:spLocks noGrp="1"/>
          </p:cNvSpPr>
          <p:nvPr>
            <p:ph type="body" idx="1"/>
          </p:nvPr>
        </p:nvSpPr>
        <p:spPr/>
        <p:txBody>
          <a:bodyPr rtlCol="0"/>
          <a:lstStyle/>
          <a:p>
            <a:pPr rtl="0"/>
            <a:r>
              <a:rPr lang="fr-FR" dirty="0">
                <a:latin typeface="Avenir Next Condensed" panose="020B0506020202020204" pitchFamily="34" charset="0"/>
              </a:rPr>
              <a:t>Relevés effectués par des agents de la ville</a:t>
            </a:r>
          </a:p>
        </p:txBody>
      </p:sp>
      <p:sp>
        <p:nvSpPr>
          <p:cNvPr id="4" name="Espace réservé du numéro de diapositive 3">
            <a:extLst>
              <a:ext uri="{FF2B5EF4-FFF2-40B4-BE49-F238E27FC236}">
                <a16:creationId xmlns:a16="http://schemas.microsoft.com/office/drawing/2014/main" id="{D66E959E-B23F-467A-9B6E-30F9EE969EC2}"/>
              </a:ext>
            </a:extLst>
          </p:cNvPr>
          <p:cNvSpPr>
            <a:spLocks noGrp="1"/>
          </p:cNvSpPr>
          <p:nvPr>
            <p:ph type="sldNum" sz="quarter" idx="12"/>
          </p:nvPr>
        </p:nvSpPr>
        <p:spPr/>
        <p:txBody>
          <a:bodyPr rtlCol="0"/>
          <a:lstStyle/>
          <a:p>
            <a:pPr rtl="0"/>
            <a:fld id="{9EC71654-96A5-4280-94F3-931C61A9F92C}" type="slidenum">
              <a:rPr lang="fr-FR" smtClean="0"/>
              <a:pPr rtl="0"/>
              <a:t>5</a:t>
            </a:fld>
            <a:endParaRPr lang="fr-FR" dirty="0"/>
          </a:p>
        </p:txBody>
      </p:sp>
      <p:pic>
        <p:nvPicPr>
          <p:cNvPr id="11" name="Espace réservé d’image 10" descr="paysage urbain">
            <a:extLst>
              <a:ext uri="{FF2B5EF4-FFF2-40B4-BE49-F238E27FC236}">
                <a16:creationId xmlns:a16="http://schemas.microsoft.com/office/drawing/2014/main" id="{9D82A855-CCB0-4075-B5EE-5CC6FD176DB4}"/>
              </a:ext>
            </a:extLst>
          </p:cNvPr>
          <p:cNvPicPr>
            <a:picLocks noGrp="1" noChangeAspect="1"/>
          </p:cNvPicPr>
          <p:nvPr>
            <p:ph type="pic" sz="quarter" idx="13"/>
          </p:nvPr>
        </p:nvPicPr>
        <p:blipFill>
          <a:blip r:embed="rId3" cstate="print">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31809214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C63C2D9-0850-4620-BE32-11F44A927662}"/>
              </a:ext>
            </a:extLst>
          </p:cNvPr>
          <p:cNvSpPr>
            <a:spLocks noGrp="1"/>
          </p:cNvSpPr>
          <p:nvPr>
            <p:ph type="title"/>
          </p:nvPr>
        </p:nvSpPr>
        <p:spPr/>
        <p:txBody>
          <a:bodyPr rtlCol="0"/>
          <a:lstStyle/>
          <a:p>
            <a:pPr rtl="0"/>
            <a:r>
              <a:rPr lang="fr-FR" dirty="0"/>
              <a:t>Relevés structurels et énergétiques</a:t>
            </a:r>
          </a:p>
        </p:txBody>
      </p:sp>
      <p:sp>
        <p:nvSpPr>
          <p:cNvPr id="3" name="Espace réservé du contenu 2">
            <a:extLst>
              <a:ext uri="{FF2B5EF4-FFF2-40B4-BE49-F238E27FC236}">
                <a16:creationId xmlns:a16="http://schemas.microsoft.com/office/drawing/2014/main" id="{65015163-D5FD-4849-978B-77883FAF7928}"/>
              </a:ext>
            </a:extLst>
          </p:cNvPr>
          <p:cNvSpPr>
            <a:spLocks noGrp="1"/>
          </p:cNvSpPr>
          <p:nvPr>
            <p:ph idx="1"/>
          </p:nvPr>
        </p:nvSpPr>
        <p:spPr>
          <a:xfrm>
            <a:off x="91439" y="2863158"/>
            <a:ext cx="5191529" cy="2846648"/>
          </a:xfrm>
        </p:spPr>
        <p:txBody>
          <a:bodyPr rtlCol="0"/>
          <a:lstStyle/>
          <a:p>
            <a:pPr rtl="0"/>
            <a:r>
              <a:rPr lang="fr-FR" sz="1800" dirty="0">
                <a:latin typeface="Avenir Next Condensed" panose="020B0506020202020204" pitchFamily="34" charset="0"/>
              </a:rPr>
              <a:t>Sur tous les bâtiments de la ville</a:t>
            </a:r>
          </a:p>
          <a:p>
            <a:pPr rtl="0"/>
            <a:endParaRPr lang="fr-FR" sz="1800" dirty="0">
              <a:latin typeface="Avenir Next Condensed" panose="020B0506020202020204" pitchFamily="34" charset="0"/>
            </a:endParaRPr>
          </a:p>
          <a:p>
            <a:pPr rtl="0"/>
            <a:r>
              <a:rPr lang="fr-FR" sz="1800" dirty="0">
                <a:latin typeface="Avenir Next Condensed" panose="020B0506020202020204" pitchFamily="34" charset="0"/>
              </a:rPr>
              <a:t>Grand panel d’information sur chaque bâtiment</a:t>
            </a:r>
          </a:p>
          <a:p>
            <a:pPr rtl="0"/>
            <a:endParaRPr lang="fr-FR" sz="1800" dirty="0">
              <a:latin typeface="Avenir Next Condensed" panose="020B0506020202020204" pitchFamily="34" charset="0"/>
            </a:endParaRPr>
          </a:p>
          <a:p>
            <a:pPr rtl="0"/>
            <a:r>
              <a:rPr lang="fr-FR" sz="1800" dirty="0">
                <a:latin typeface="Avenir Next Condensed" panose="020B0506020202020204" pitchFamily="34" charset="0"/>
              </a:rPr>
              <a:t>Relevés couteux </a:t>
            </a:r>
          </a:p>
          <a:p>
            <a:pPr rtl="0"/>
            <a:endParaRPr lang="fr-FR" sz="1800" dirty="0">
              <a:latin typeface="Avenir Next Condensed" panose="020B0506020202020204" pitchFamily="34" charset="0"/>
            </a:endParaRPr>
          </a:p>
          <a:p>
            <a:pPr rtl="0"/>
            <a:endParaRPr lang="fr-FR" sz="1800" dirty="0">
              <a:latin typeface="Avenir Next Condensed" panose="020B0506020202020204" pitchFamily="34" charset="0"/>
            </a:endParaRPr>
          </a:p>
        </p:txBody>
      </p:sp>
      <p:sp>
        <p:nvSpPr>
          <p:cNvPr id="4" name="Espace réservé du numéro de diapositive 3">
            <a:extLst>
              <a:ext uri="{FF2B5EF4-FFF2-40B4-BE49-F238E27FC236}">
                <a16:creationId xmlns:a16="http://schemas.microsoft.com/office/drawing/2014/main" id="{CA1C0347-C2C9-46A2-B7A6-9653B525F7DD}"/>
              </a:ext>
            </a:extLst>
          </p:cNvPr>
          <p:cNvSpPr>
            <a:spLocks noGrp="1"/>
          </p:cNvSpPr>
          <p:nvPr>
            <p:ph type="sldNum" sz="quarter" idx="12"/>
          </p:nvPr>
        </p:nvSpPr>
        <p:spPr/>
        <p:txBody>
          <a:bodyPr rtlCol="0"/>
          <a:lstStyle/>
          <a:p>
            <a:pPr rtl="0"/>
            <a:fld id="{9EC71654-96A5-4280-94F3-931C61A9F92C}" type="slidenum">
              <a:rPr lang="fr-FR" smtClean="0"/>
              <a:pPr rtl="0"/>
              <a:t>6</a:t>
            </a:fld>
            <a:endParaRPr lang="fr-FR" dirty="0"/>
          </a:p>
        </p:txBody>
      </p:sp>
      <p:sp>
        <p:nvSpPr>
          <p:cNvPr id="5" name="Espace réservé du contenu 4">
            <a:extLst>
              <a:ext uri="{FF2B5EF4-FFF2-40B4-BE49-F238E27FC236}">
                <a16:creationId xmlns:a16="http://schemas.microsoft.com/office/drawing/2014/main" id="{93A6F33C-3AFE-474E-AC15-C00F368C3C6A}"/>
              </a:ext>
            </a:extLst>
          </p:cNvPr>
          <p:cNvSpPr>
            <a:spLocks noGrp="1"/>
          </p:cNvSpPr>
          <p:nvPr>
            <p:ph idx="15"/>
          </p:nvPr>
        </p:nvSpPr>
        <p:spPr/>
        <p:txBody>
          <a:bodyPr rtlCol="0"/>
          <a:lstStyle/>
          <a:p>
            <a:pPr rtl="0"/>
            <a:r>
              <a:rPr lang="fr-FR" dirty="0"/>
              <a:t>Effectués en </a:t>
            </a:r>
            <a:r>
              <a:rPr lang="fr-FR" sz="2200" dirty="0"/>
              <a:t>2016</a:t>
            </a:r>
          </a:p>
        </p:txBody>
      </p:sp>
      <p:sp>
        <p:nvSpPr>
          <p:cNvPr id="9" name="Espace réservé du contenu 8">
            <a:extLst>
              <a:ext uri="{FF2B5EF4-FFF2-40B4-BE49-F238E27FC236}">
                <a16:creationId xmlns:a16="http://schemas.microsoft.com/office/drawing/2014/main" id="{A1EE8A19-6968-4C81-B180-20FEF61ADEE1}"/>
              </a:ext>
            </a:extLst>
          </p:cNvPr>
          <p:cNvSpPr>
            <a:spLocks noGrp="1"/>
          </p:cNvSpPr>
          <p:nvPr>
            <p:ph idx="20"/>
          </p:nvPr>
        </p:nvSpPr>
        <p:spPr/>
        <p:txBody>
          <a:bodyPr rtlCol="0"/>
          <a:lstStyle/>
          <a:p>
            <a:pPr rtl="0"/>
            <a:r>
              <a:rPr lang="fr-FR" dirty="0"/>
              <a:t>Relevés structurels</a:t>
            </a:r>
          </a:p>
        </p:txBody>
      </p:sp>
      <p:pic>
        <p:nvPicPr>
          <p:cNvPr id="29" name="Espace réservé d’image 28" descr="Crayon">
            <a:extLst>
              <a:ext uri="{FF2B5EF4-FFF2-40B4-BE49-F238E27FC236}">
                <a16:creationId xmlns:a16="http://schemas.microsoft.com/office/drawing/2014/main" id="{F0E35123-11A3-CD40-A44F-8A81B9105639}"/>
              </a:ext>
            </a:extLst>
          </p:cNvPr>
          <p:cNvPicPr>
            <a:picLocks noGrp="1" noChangeAspect="1"/>
          </p:cNvPicPr>
          <p:nvPr>
            <p:ph type="pic" sz="quarter" idx="21"/>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a:fillRect/>
          </a:stretch>
        </p:blipFill>
        <p:spPr/>
      </p:pic>
      <p:pic>
        <p:nvPicPr>
          <p:cNvPr id="31" name="Espace réservé d’image 30" descr="Ordinateur portable">
            <a:extLst>
              <a:ext uri="{FF2B5EF4-FFF2-40B4-BE49-F238E27FC236}">
                <a16:creationId xmlns:a16="http://schemas.microsoft.com/office/drawing/2014/main" id="{6BF407E9-98AE-2B40-90E3-1B14FC14FDB8}"/>
              </a:ext>
            </a:extLst>
          </p:cNvPr>
          <p:cNvPicPr>
            <a:picLocks noGrp="1" noChangeAspect="1"/>
          </p:cNvPicPr>
          <p:nvPr>
            <p:ph type="pic" sz="quarter" idx="22"/>
          </p:nvPr>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a:fillRect/>
          </a:stretch>
        </p:blipFill>
        <p:spPr/>
      </p:pic>
      <p:sp>
        <p:nvSpPr>
          <p:cNvPr id="6" name="Rectangle 5">
            <a:extLst>
              <a:ext uri="{FF2B5EF4-FFF2-40B4-BE49-F238E27FC236}">
                <a16:creationId xmlns:a16="http://schemas.microsoft.com/office/drawing/2014/main" id="{93392123-1DF1-5A28-056D-A59F9ED720ED}"/>
              </a:ext>
            </a:extLst>
          </p:cNvPr>
          <p:cNvSpPr/>
          <p:nvPr/>
        </p:nvSpPr>
        <p:spPr>
          <a:xfrm>
            <a:off x="311699" y="6252210"/>
            <a:ext cx="2134321" cy="48006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fr-FR" dirty="0">
                <a:latin typeface="Avenir Next Condensed" panose="020B0506020202020204"/>
                <a:cs typeface="Arabic Typesetting" panose="020F0502020204030204" pitchFamily="34" charset="0"/>
              </a:rPr>
              <a:t>2. Données Fournies</a:t>
            </a:r>
          </a:p>
        </p:txBody>
      </p:sp>
      <p:pic>
        <p:nvPicPr>
          <p:cNvPr id="12" name="Image 11">
            <a:extLst>
              <a:ext uri="{FF2B5EF4-FFF2-40B4-BE49-F238E27FC236}">
                <a16:creationId xmlns:a16="http://schemas.microsoft.com/office/drawing/2014/main" id="{90B4B6A6-CA5F-E628-53A2-CE00D007670D}"/>
              </a:ext>
            </a:extLst>
          </p:cNvPr>
          <p:cNvPicPr>
            <a:picLocks noChangeAspect="1"/>
          </p:cNvPicPr>
          <p:nvPr/>
        </p:nvPicPr>
        <p:blipFill>
          <a:blip r:embed="rId7"/>
          <a:stretch>
            <a:fillRect/>
          </a:stretch>
        </p:blipFill>
        <p:spPr>
          <a:xfrm>
            <a:off x="6165380" y="1895211"/>
            <a:ext cx="5979959" cy="2701512"/>
          </a:xfrm>
          <a:prstGeom prst="rect">
            <a:avLst/>
          </a:prstGeom>
          <a:ln>
            <a:solidFill>
              <a:schemeClr val="accent3"/>
            </a:solidFill>
          </a:ln>
        </p:spPr>
      </p:pic>
      <p:pic>
        <p:nvPicPr>
          <p:cNvPr id="13" name="Image 12">
            <a:extLst>
              <a:ext uri="{FF2B5EF4-FFF2-40B4-BE49-F238E27FC236}">
                <a16:creationId xmlns:a16="http://schemas.microsoft.com/office/drawing/2014/main" id="{69A0E466-0F03-DE1E-5506-AE2C4EDE51F3}"/>
              </a:ext>
            </a:extLst>
          </p:cNvPr>
          <p:cNvPicPr>
            <a:picLocks noChangeAspect="1"/>
          </p:cNvPicPr>
          <p:nvPr/>
        </p:nvPicPr>
        <p:blipFill>
          <a:blip r:embed="rId8"/>
          <a:stretch>
            <a:fillRect/>
          </a:stretch>
        </p:blipFill>
        <p:spPr>
          <a:xfrm>
            <a:off x="6210158" y="1888959"/>
            <a:ext cx="5935181" cy="2704093"/>
          </a:xfrm>
          <a:prstGeom prst="rect">
            <a:avLst/>
          </a:prstGeom>
          <a:solidFill>
            <a:srgbClr val="175991"/>
          </a:solidFill>
          <a:ln>
            <a:solidFill>
              <a:srgbClr val="175991"/>
            </a:solidFill>
          </a:ln>
        </p:spPr>
      </p:pic>
    </p:spTree>
    <p:extLst>
      <p:ext uri="{BB962C8B-B14F-4D97-AF65-F5344CB8AC3E}">
        <p14:creationId xmlns:p14="http://schemas.microsoft.com/office/powerpoint/2010/main" val="269403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xit" presetSubtype="4" fill="hold" nodeType="clickEffect">
                                  <p:stCondLst>
                                    <p:cond delay="0"/>
                                  </p:stCondLst>
                                  <p:childTnLst>
                                    <p:anim calcmode="lin" valueType="num">
                                      <p:cBhvr additive="base">
                                        <p:cTn id="6" dur="500"/>
                                        <p:tgtEl>
                                          <p:spTgt spid="12"/>
                                        </p:tgtEl>
                                        <p:attrNameLst>
                                          <p:attrName>ppt_y</p:attrName>
                                        </p:attrNameLst>
                                      </p:cBhvr>
                                      <p:tavLst>
                                        <p:tav tm="0">
                                          <p:val>
                                            <p:strVal val="#ppt_y"/>
                                          </p:val>
                                        </p:tav>
                                        <p:tav tm="100000">
                                          <p:val>
                                            <p:strVal val="#ppt_y+#ppt_h*1.125000"/>
                                          </p:val>
                                        </p:tav>
                                      </p:tavLst>
                                    </p:anim>
                                    <p:animEffect transition="out" filter="wipe(down)">
                                      <p:cBhvr>
                                        <p:cTn id="7" dur="500"/>
                                        <p:tgtEl>
                                          <p:spTgt spid="12"/>
                                        </p:tgtEl>
                                      </p:cBhvr>
                                    </p:animEffect>
                                    <p:set>
                                      <p:cBhvr>
                                        <p:cTn id="8" dur="1" fill="hold">
                                          <p:stCondLst>
                                            <p:cond delay="499"/>
                                          </p:stCondLst>
                                        </p:cTn>
                                        <p:tgtEl>
                                          <p:spTgt spid="12"/>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anim calcmode="lin" valueType="num">
                                      <p:cBhvr additive="base">
                                        <p:cTn id="13" dur="500"/>
                                        <p:tgtEl>
                                          <p:spTgt spid="13"/>
                                        </p:tgtEl>
                                        <p:attrNameLst>
                                          <p:attrName>ppt_y</p:attrName>
                                        </p:attrNameLst>
                                      </p:cBhvr>
                                      <p:tavLst>
                                        <p:tav tm="0">
                                          <p:val>
                                            <p:strVal val="#ppt_y+#ppt_h*1.125000"/>
                                          </p:val>
                                        </p:tav>
                                        <p:tav tm="100000">
                                          <p:val>
                                            <p:strVal val="#ppt_y"/>
                                          </p:val>
                                        </p:tav>
                                      </p:tavLst>
                                    </p:anim>
                                    <p:animEffect transition="in" filter="wipe(up)">
                                      <p:cBhvr>
                                        <p:cTn id="1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3B5C6BAC-F3F8-4AA0-B332-02F663571328}"/>
              </a:ext>
            </a:extLst>
          </p:cNvPr>
          <p:cNvSpPr>
            <a:spLocks noGrp="1"/>
          </p:cNvSpPr>
          <p:nvPr>
            <p:ph type="sldNum" sz="quarter" idx="12"/>
          </p:nvPr>
        </p:nvSpPr>
        <p:spPr/>
        <p:txBody>
          <a:bodyPr rtlCol="0"/>
          <a:lstStyle/>
          <a:p>
            <a:pPr rtl="0"/>
            <a:fld id="{9EC71654-96A5-4280-94F3-931C61A9F92C}" type="slidenum">
              <a:rPr lang="fr-FR" smtClean="0"/>
              <a:pPr rtl="0"/>
              <a:t>7</a:t>
            </a:fld>
            <a:endParaRPr lang="fr-FR" dirty="0"/>
          </a:p>
        </p:txBody>
      </p:sp>
      <p:pic>
        <p:nvPicPr>
          <p:cNvPr id="7" name="Espace réservé d’image 6" descr="gratte-ciels">
            <a:extLst>
              <a:ext uri="{FF2B5EF4-FFF2-40B4-BE49-F238E27FC236}">
                <a16:creationId xmlns:a16="http://schemas.microsoft.com/office/drawing/2014/main" id="{A241642C-CB49-4AA1-9EAD-3BCEA280B5B6}"/>
              </a:ext>
            </a:extLst>
          </p:cNvPr>
          <p:cNvPicPr>
            <a:picLocks noGrp="1" noChangeAspect="1"/>
          </p:cNvPicPr>
          <p:nvPr>
            <p:ph type="pic" sz="quarter" idx="13"/>
          </p:nvPr>
        </p:nvPicPr>
        <p:blipFill>
          <a:blip r:embed="rId3" cstate="print">
            <a:extLst>
              <a:ext uri="{28A0092B-C50C-407E-A947-70E740481C1C}">
                <a14:useLocalDpi xmlns:a14="http://schemas.microsoft.com/office/drawing/2010/main"/>
              </a:ext>
            </a:extLst>
          </a:blip>
          <a:srcRect/>
          <a:stretch>
            <a:fillRect/>
          </a:stretch>
        </p:blipFill>
        <p:spPr>
          <a:xfrm>
            <a:off x="6264876" y="0"/>
            <a:ext cx="5927125" cy="5431912"/>
          </a:xfrm>
        </p:spPr>
      </p:pic>
      <p:sp>
        <p:nvSpPr>
          <p:cNvPr id="2" name="Titre 1">
            <a:extLst>
              <a:ext uri="{FF2B5EF4-FFF2-40B4-BE49-F238E27FC236}">
                <a16:creationId xmlns:a16="http://schemas.microsoft.com/office/drawing/2014/main" id="{E2C50832-0B36-43C5-98EC-4CD165D78718}"/>
              </a:ext>
            </a:extLst>
          </p:cNvPr>
          <p:cNvSpPr>
            <a:spLocks noGrp="1"/>
          </p:cNvSpPr>
          <p:nvPr>
            <p:ph type="title"/>
          </p:nvPr>
        </p:nvSpPr>
        <p:spPr/>
        <p:txBody>
          <a:bodyPr rtlCol="0"/>
          <a:lstStyle/>
          <a:p>
            <a:pPr rtl="0"/>
            <a:r>
              <a:rPr lang="fr-FR" dirty="0"/>
              <a:t>Relevés énergétiques</a:t>
            </a:r>
          </a:p>
        </p:txBody>
      </p:sp>
      <p:pic>
        <p:nvPicPr>
          <p:cNvPr id="10" name="Image 9">
            <a:extLst>
              <a:ext uri="{FF2B5EF4-FFF2-40B4-BE49-F238E27FC236}">
                <a16:creationId xmlns:a16="http://schemas.microsoft.com/office/drawing/2014/main" id="{B255213E-88BD-E6ED-5C2D-502356884B85}"/>
              </a:ext>
            </a:extLst>
          </p:cNvPr>
          <p:cNvPicPr>
            <a:picLocks noChangeAspect="1"/>
          </p:cNvPicPr>
          <p:nvPr/>
        </p:nvPicPr>
        <p:blipFill>
          <a:blip r:embed="rId4"/>
          <a:stretch>
            <a:fillRect/>
          </a:stretch>
        </p:blipFill>
        <p:spPr>
          <a:xfrm>
            <a:off x="515938" y="1528586"/>
            <a:ext cx="7515954" cy="4247522"/>
          </a:xfrm>
          <a:prstGeom prst="rect">
            <a:avLst/>
          </a:prstGeom>
          <a:ln w="19050">
            <a:solidFill>
              <a:schemeClr val="accent3"/>
            </a:solidFill>
          </a:ln>
        </p:spPr>
      </p:pic>
      <p:sp>
        <p:nvSpPr>
          <p:cNvPr id="11" name="ZoneTexte 10">
            <a:extLst>
              <a:ext uri="{FF2B5EF4-FFF2-40B4-BE49-F238E27FC236}">
                <a16:creationId xmlns:a16="http://schemas.microsoft.com/office/drawing/2014/main" id="{CD936B15-1B0E-827E-FA6E-088065627F9C}"/>
              </a:ext>
            </a:extLst>
          </p:cNvPr>
          <p:cNvSpPr txBox="1"/>
          <p:nvPr/>
        </p:nvSpPr>
        <p:spPr>
          <a:xfrm>
            <a:off x="418430" y="5776108"/>
            <a:ext cx="960429" cy="369332"/>
          </a:xfrm>
          <a:prstGeom prst="rect">
            <a:avLst/>
          </a:prstGeom>
          <a:noFill/>
        </p:spPr>
        <p:txBody>
          <a:bodyPr wrap="square" rtlCol="0">
            <a:spAutoFit/>
          </a:bodyPr>
          <a:lstStyle/>
          <a:p>
            <a:r>
              <a:rPr lang="fr-FR" dirty="0">
                <a:latin typeface="Avenir Next Condensed" panose="020B0506020202020204" pitchFamily="34" charset="0"/>
              </a:rPr>
              <a:t>Extrait</a:t>
            </a:r>
          </a:p>
        </p:txBody>
      </p:sp>
      <p:sp>
        <p:nvSpPr>
          <p:cNvPr id="8" name="Rectangle 7">
            <a:extLst>
              <a:ext uri="{FF2B5EF4-FFF2-40B4-BE49-F238E27FC236}">
                <a16:creationId xmlns:a16="http://schemas.microsoft.com/office/drawing/2014/main" id="{5AE12070-092E-4756-BCB3-7323E3074B76}"/>
              </a:ext>
            </a:extLst>
          </p:cNvPr>
          <p:cNvSpPr/>
          <p:nvPr/>
        </p:nvSpPr>
        <p:spPr>
          <a:xfrm>
            <a:off x="311699" y="6252210"/>
            <a:ext cx="2134321" cy="48006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fr-FR" dirty="0">
                <a:latin typeface="Avenir Next Condensed" panose="020B0506020202020204"/>
                <a:cs typeface="Arabic Typesetting" panose="020F0502020204030204" pitchFamily="34" charset="0"/>
              </a:rPr>
              <a:t>2. Données Fournies</a:t>
            </a:r>
          </a:p>
        </p:txBody>
      </p:sp>
    </p:spTree>
    <p:extLst>
      <p:ext uri="{BB962C8B-B14F-4D97-AF65-F5344CB8AC3E}">
        <p14:creationId xmlns:p14="http://schemas.microsoft.com/office/powerpoint/2010/main" val="34120849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3B5C6BAC-F3F8-4AA0-B332-02F663571328}"/>
              </a:ext>
            </a:extLst>
          </p:cNvPr>
          <p:cNvSpPr>
            <a:spLocks noGrp="1"/>
          </p:cNvSpPr>
          <p:nvPr>
            <p:ph type="sldNum" sz="quarter" idx="12"/>
          </p:nvPr>
        </p:nvSpPr>
        <p:spPr/>
        <p:txBody>
          <a:bodyPr rtlCol="0"/>
          <a:lstStyle/>
          <a:p>
            <a:pPr rtl="0"/>
            <a:fld id="{9EC71654-96A5-4280-94F3-931C61A9F92C}" type="slidenum">
              <a:rPr lang="fr-FR" smtClean="0"/>
              <a:pPr rtl="0"/>
              <a:t>8</a:t>
            </a:fld>
            <a:endParaRPr lang="fr-FR" dirty="0"/>
          </a:p>
        </p:txBody>
      </p:sp>
      <p:pic>
        <p:nvPicPr>
          <p:cNvPr id="7" name="Espace réservé d’image 6" descr="gratte-ciels">
            <a:extLst>
              <a:ext uri="{FF2B5EF4-FFF2-40B4-BE49-F238E27FC236}">
                <a16:creationId xmlns:a16="http://schemas.microsoft.com/office/drawing/2014/main" id="{A241642C-CB49-4AA1-9EAD-3BCEA280B5B6}"/>
              </a:ext>
            </a:extLst>
          </p:cNvPr>
          <p:cNvPicPr>
            <a:picLocks noGrp="1" noChangeAspect="1"/>
          </p:cNvPicPr>
          <p:nvPr>
            <p:ph type="pic" sz="quarter" idx="13"/>
          </p:nvPr>
        </p:nvPicPr>
        <p:blipFill>
          <a:blip r:embed="rId3" cstate="print">
            <a:extLst>
              <a:ext uri="{28A0092B-C50C-407E-A947-70E740481C1C}">
                <a14:useLocalDpi xmlns:a14="http://schemas.microsoft.com/office/drawing/2010/main"/>
              </a:ext>
            </a:extLst>
          </a:blip>
          <a:srcRect/>
          <a:stretch>
            <a:fillRect/>
          </a:stretch>
        </p:blipFill>
        <p:spPr>
          <a:xfrm>
            <a:off x="6264876" y="0"/>
            <a:ext cx="5927125" cy="5431912"/>
          </a:xfrm>
        </p:spPr>
      </p:pic>
      <p:sp>
        <p:nvSpPr>
          <p:cNvPr id="2" name="Titre 1">
            <a:extLst>
              <a:ext uri="{FF2B5EF4-FFF2-40B4-BE49-F238E27FC236}">
                <a16:creationId xmlns:a16="http://schemas.microsoft.com/office/drawing/2014/main" id="{E2C50832-0B36-43C5-98EC-4CD165D78718}"/>
              </a:ext>
            </a:extLst>
          </p:cNvPr>
          <p:cNvSpPr>
            <a:spLocks noGrp="1"/>
          </p:cNvSpPr>
          <p:nvPr>
            <p:ph type="title"/>
          </p:nvPr>
        </p:nvSpPr>
        <p:spPr/>
        <p:txBody>
          <a:bodyPr rtlCol="0"/>
          <a:lstStyle/>
          <a:p>
            <a:pPr rtl="0"/>
            <a:r>
              <a:rPr lang="fr-FR" dirty="0"/>
              <a:t>Variables Cibles</a:t>
            </a:r>
          </a:p>
        </p:txBody>
      </p:sp>
      <p:pic>
        <p:nvPicPr>
          <p:cNvPr id="5" name="Image 4">
            <a:extLst>
              <a:ext uri="{FF2B5EF4-FFF2-40B4-BE49-F238E27FC236}">
                <a16:creationId xmlns:a16="http://schemas.microsoft.com/office/drawing/2014/main" id="{FE82B753-A7DF-064D-E67C-B2C320EA1DBA}"/>
              </a:ext>
            </a:extLst>
          </p:cNvPr>
          <p:cNvPicPr>
            <a:picLocks noChangeAspect="1"/>
          </p:cNvPicPr>
          <p:nvPr/>
        </p:nvPicPr>
        <p:blipFill>
          <a:blip r:embed="rId4"/>
          <a:stretch>
            <a:fillRect/>
          </a:stretch>
        </p:blipFill>
        <p:spPr>
          <a:xfrm>
            <a:off x="2591307" y="1512442"/>
            <a:ext cx="1141551" cy="4497250"/>
          </a:xfrm>
          <a:prstGeom prst="rect">
            <a:avLst/>
          </a:prstGeom>
          <a:ln>
            <a:solidFill>
              <a:srgbClr val="175991"/>
            </a:solidFill>
          </a:ln>
        </p:spPr>
      </p:pic>
      <p:pic>
        <p:nvPicPr>
          <p:cNvPr id="6" name="Image 5">
            <a:extLst>
              <a:ext uri="{FF2B5EF4-FFF2-40B4-BE49-F238E27FC236}">
                <a16:creationId xmlns:a16="http://schemas.microsoft.com/office/drawing/2014/main" id="{4AD30D89-DBA6-E262-1FCB-1474A627837A}"/>
              </a:ext>
            </a:extLst>
          </p:cNvPr>
          <p:cNvPicPr>
            <a:picLocks noChangeAspect="1"/>
          </p:cNvPicPr>
          <p:nvPr/>
        </p:nvPicPr>
        <p:blipFill rotWithShape="1">
          <a:blip r:embed="rId5"/>
          <a:srcRect l="4974"/>
          <a:stretch/>
        </p:blipFill>
        <p:spPr>
          <a:xfrm>
            <a:off x="4399524" y="1512442"/>
            <a:ext cx="1084774" cy="4497250"/>
          </a:xfrm>
          <a:prstGeom prst="rect">
            <a:avLst/>
          </a:prstGeom>
          <a:ln>
            <a:solidFill>
              <a:srgbClr val="175991"/>
            </a:solidFill>
          </a:ln>
        </p:spPr>
      </p:pic>
      <p:pic>
        <p:nvPicPr>
          <p:cNvPr id="10" name="Image 9">
            <a:extLst>
              <a:ext uri="{FF2B5EF4-FFF2-40B4-BE49-F238E27FC236}">
                <a16:creationId xmlns:a16="http://schemas.microsoft.com/office/drawing/2014/main" id="{71DD234C-FF52-E498-60FB-DB8EE12AB2BF}"/>
              </a:ext>
            </a:extLst>
          </p:cNvPr>
          <p:cNvPicPr>
            <a:picLocks noChangeAspect="1"/>
          </p:cNvPicPr>
          <p:nvPr/>
        </p:nvPicPr>
        <p:blipFill>
          <a:blip r:embed="rId6"/>
          <a:stretch>
            <a:fillRect/>
          </a:stretch>
        </p:blipFill>
        <p:spPr>
          <a:xfrm>
            <a:off x="833076" y="1477891"/>
            <a:ext cx="1091566" cy="4531801"/>
          </a:xfrm>
          <a:prstGeom prst="rect">
            <a:avLst/>
          </a:prstGeom>
          <a:ln>
            <a:solidFill>
              <a:srgbClr val="175991"/>
            </a:solidFill>
          </a:ln>
        </p:spPr>
      </p:pic>
      <p:sp>
        <p:nvSpPr>
          <p:cNvPr id="9" name="Rectangle 8">
            <a:extLst>
              <a:ext uri="{FF2B5EF4-FFF2-40B4-BE49-F238E27FC236}">
                <a16:creationId xmlns:a16="http://schemas.microsoft.com/office/drawing/2014/main" id="{CDE73701-47C7-4B5A-AB2F-29397C80CB37}"/>
              </a:ext>
            </a:extLst>
          </p:cNvPr>
          <p:cNvSpPr/>
          <p:nvPr/>
        </p:nvSpPr>
        <p:spPr>
          <a:xfrm>
            <a:off x="311699" y="6252210"/>
            <a:ext cx="2134321" cy="48006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fr-FR" dirty="0">
                <a:latin typeface="Avenir Next Condensed" panose="020B0506020202020204"/>
                <a:cs typeface="Arabic Typesetting" panose="020F0502020204030204" pitchFamily="34" charset="0"/>
              </a:rPr>
              <a:t>2. Données Fournies</a:t>
            </a:r>
          </a:p>
        </p:txBody>
      </p:sp>
    </p:spTree>
    <p:extLst>
      <p:ext uri="{BB962C8B-B14F-4D97-AF65-F5344CB8AC3E}">
        <p14:creationId xmlns:p14="http://schemas.microsoft.com/office/powerpoint/2010/main" val="17993660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8A29B37-6EFC-9479-37B9-ED652E3AC17A}"/>
              </a:ext>
            </a:extLst>
          </p:cNvPr>
          <p:cNvSpPr/>
          <p:nvPr/>
        </p:nvSpPr>
        <p:spPr>
          <a:xfrm>
            <a:off x="0" y="0"/>
            <a:ext cx="12192000" cy="6858000"/>
          </a:xfrm>
          <a:prstGeom prst="rect">
            <a:avLst/>
          </a:prstGeom>
          <a:solidFill>
            <a:srgbClr val="17599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re 1">
            <a:extLst>
              <a:ext uri="{FF2B5EF4-FFF2-40B4-BE49-F238E27FC236}">
                <a16:creationId xmlns:a16="http://schemas.microsoft.com/office/drawing/2014/main" id="{6C64C2A7-EC84-4D8C-9CA2-F6AE46F51FB6}"/>
              </a:ext>
            </a:extLst>
          </p:cNvPr>
          <p:cNvSpPr>
            <a:spLocks noGrp="1"/>
          </p:cNvSpPr>
          <p:nvPr>
            <p:ph type="title"/>
          </p:nvPr>
        </p:nvSpPr>
        <p:spPr/>
        <p:txBody>
          <a:bodyPr rtlCol="0"/>
          <a:lstStyle/>
          <a:p>
            <a:pPr rtl="0"/>
            <a:r>
              <a:rPr lang="fr-FR" dirty="0">
                <a:latin typeface="Avenir Next Condensed" panose="020B0506020202020204" pitchFamily="34" charset="0"/>
              </a:rPr>
              <a:t>3. Nettoyage et analyses préliminaires</a:t>
            </a:r>
          </a:p>
        </p:txBody>
      </p:sp>
      <p:sp>
        <p:nvSpPr>
          <p:cNvPr id="3" name="Espace réservé du texte 2">
            <a:extLst>
              <a:ext uri="{FF2B5EF4-FFF2-40B4-BE49-F238E27FC236}">
                <a16:creationId xmlns:a16="http://schemas.microsoft.com/office/drawing/2014/main" id="{56960426-AAA6-4126-93AF-30F7DEE010A4}"/>
              </a:ext>
            </a:extLst>
          </p:cNvPr>
          <p:cNvSpPr>
            <a:spLocks noGrp="1"/>
          </p:cNvSpPr>
          <p:nvPr>
            <p:ph type="body" idx="1"/>
          </p:nvPr>
        </p:nvSpPr>
        <p:spPr/>
        <p:txBody>
          <a:bodyPr rtlCol="0"/>
          <a:lstStyle/>
          <a:p>
            <a:pPr rtl="0"/>
            <a:r>
              <a:rPr lang="fr-FR" dirty="0">
                <a:latin typeface="Avenir Next Condensed" panose="020B0506020202020204" pitchFamily="34" charset="0"/>
              </a:rPr>
              <a:t>Analyses sur le jeu de données &amp; Transformation de certaines variables</a:t>
            </a:r>
          </a:p>
        </p:txBody>
      </p:sp>
      <p:sp>
        <p:nvSpPr>
          <p:cNvPr id="4" name="Espace réservé du numéro de diapositive 3">
            <a:extLst>
              <a:ext uri="{FF2B5EF4-FFF2-40B4-BE49-F238E27FC236}">
                <a16:creationId xmlns:a16="http://schemas.microsoft.com/office/drawing/2014/main" id="{D66E959E-B23F-467A-9B6E-30F9EE969EC2}"/>
              </a:ext>
            </a:extLst>
          </p:cNvPr>
          <p:cNvSpPr>
            <a:spLocks noGrp="1"/>
          </p:cNvSpPr>
          <p:nvPr>
            <p:ph type="sldNum" sz="quarter" idx="12"/>
          </p:nvPr>
        </p:nvSpPr>
        <p:spPr/>
        <p:txBody>
          <a:bodyPr rtlCol="0"/>
          <a:lstStyle/>
          <a:p>
            <a:pPr rtl="0"/>
            <a:fld id="{9EC71654-96A5-4280-94F3-931C61A9F92C}" type="slidenum">
              <a:rPr lang="fr-FR" smtClean="0"/>
              <a:pPr rtl="0"/>
              <a:t>9</a:t>
            </a:fld>
            <a:endParaRPr lang="fr-FR" dirty="0"/>
          </a:p>
        </p:txBody>
      </p:sp>
      <p:pic>
        <p:nvPicPr>
          <p:cNvPr id="11" name="Espace réservé d’image 10" descr="paysage urbain">
            <a:extLst>
              <a:ext uri="{FF2B5EF4-FFF2-40B4-BE49-F238E27FC236}">
                <a16:creationId xmlns:a16="http://schemas.microsoft.com/office/drawing/2014/main" id="{9D82A855-CCB0-4075-B5EE-5CC6FD176DB4}"/>
              </a:ext>
            </a:extLst>
          </p:cNvPr>
          <p:cNvPicPr>
            <a:picLocks noGrp="1" noChangeAspect="1"/>
          </p:cNvPicPr>
          <p:nvPr>
            <p:ph type="pic" sz="quarter" idx="13"/>
          </p:nvPr>
        </p:nvPicPr>
        <p:blipFill>
          <a:blip r:embed="rId3" cstate="print">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707190173"/>
      </p:ext>
    </p:extLst>
  </p:cSld>
  <p:clrMapOvr>
    <a:masterClrMapping/>
  </p:clrMapOvr>
</p:sld>
</file>

<file path=ppt/theme/theme1.xml><?xml version="1.0" encoding="utf-8"?>
<a:theme xmlns:a="http://schemas.openxmlformats.org/drawingml/2006/main" name="Thème Office">
  <a:themeElements>
    <a:clrScheme name="Contoso v2">
      <a:dk1>
        <a:sysClr val="windowText" lastClr="000000"/>
      </a:dk1>
      <a:lt1>
        <a:sysClr val="window" lastClr="FFFFFF"/>
      </a:lt1>
      <a:dk2>
        <a:srgbClr val="44546A"/>
      </a:dk2>
      <a:lt2>
        <a:srgbClr val="E7E6E6"/>
      </a:lt2>
      <a:accent1>
        <a:srgbClr val="155078"/>
      </a:accent1>
      <a:accent2>
        <a:srgbClr val="0F3955"/>
      </a:accent2>
      <a:accent3>
        <a:srgbClr val="BF678E"/>
      </a:accent3>
      <a:accent4>
        <a:srgbClr val="B2606E"/>
      </a:accent4>
      <a:accent5>
        <a:srgbClr val="731F1C"/>
      </a:accent5>
      <a:accent6>
        <a:srgbClr val="666666"/>
      </a:accent6>
      <a:hlink>
        <a:srgbClr val="BF678E"/>
      </a:hlink>
      <a:folHlink>
        <a:srgbClr val="731F1C"/>
      </a:folHlink>
    </a:clrScheme>
    <a:fontScheme name="Contoso v2">
      <a:majorFont>
        <a:latin typeface="Corbel"/>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30740359_TF88997677" id="{5343892C-2BF2-421C-916F-89845306BC33}" vid="{DC3733B7-2018-46E0-B39A-0418AB3786A5}"/>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0" ma:contentTypeDescription="Create a new document." ma:contentTypeScope="" ma:versionID="e39e7e9e36de66d473ce04bb4ab2dbb8">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9dc5994665da46609c24125788630d8"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F44D11C4-B5F9-44C2-913E-1DC5DF78904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E7FCA88F-1E96-47BA-9B15-D836743B34D2}">
  <ds:schemaRefs>
    <ds:schemaRef ds:uri="http://schemas.microsoft.com/sharepoint/v3/contenttype/forms"/>
  </ds:schemaRefs>
</ds:datastoreItem>
</file>

<file path=customXml/itemProps3.xml><?xml version="1.0" encoding="utf-8"?>
<ds:datastoreItem xmlns:ds="http://schemas.openxmlformats.org/officeDocument/2006/customXml" ds:itemID="{E4D08007-B5F0-4B81-8CE1-43AFAA162CF7}">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Thème Office</Template>
  <TotalTime>2623</TotalTime>
  <Words>1604</Words>
  <Application>Microsoft Macintosh PowerPoint</Application>
  <PresentationFormat>Grand écran</PresentationFormat>
  <Paragraphs>293</Paragraphs>
  <Slides>31</Slides>
  <Notes>31</Notes>
  <HiddenSlides>0</HiddenSlides>
  <MMClips>0</MMClips>
  <ScaleCrop>false</ScaleCrop>
  <HeadingPairs>
    <vt:vector size="6" baseType="variant">
      <vt:variant>
        <vt:lpstr>Polices utilisées</vt:lpstr>
      </vt:variant>
      <vt:variant>
        <vt:i4>5</vt:i4>
      </vt:variant>
      <vt:variant>
        <vt:lpstr>Thème</vt:lpstr>
      </vt:variant>
      <vt:variant>
        <vt:i4>1</vt:i4>
      </vt:variant>
      <vt:variant>
        <vt:lpstr>Titres des diapositives</vt:lpstr>
      </vt:variant>
      <vt:variant>
        <vt:i4>31</vt:i4>
      </vt:variant>
    </vt:vector>
  </HeadingPairs>
  <TitlesOfParts>
    <vt:vector size="37" baseType="lpstr">
      <vt:lpstr>Arial</vt:lpstr>
      <vt:lpstr>Avenir Next Condensed</vt:lpstr>
      <vt:lpstr>Calibri</vt:lpstr>
      <vt:lpstr>Corbel</vt:lpstr>
      <vt:lpstr>Wingdings</vt:lpstr>
      <vt:lpstr>Thème Office</vt:lpstr>
      <vt:lpstr>AnticipeR la consommation des bâtiments</vt:lpstr>
      <vt:lpstr>Sommaire </vt:lpstr>
      <vt:lpstr>1. Problématique</vt:lpstr>
      <vt:lpstr>Objectifs</vt:lpstr>
      <vt:lpstr>2. Données fournies</vt:lpstr>
      <vt:lpstr>Relevés structurels et énergétiques</vt:lpstr>
      <vt:lpstr>Relevés énergétiques</vt:lpstr>
      <vt:lpstr>Variables Cibles</vt:lpstr>
      <vt:lpstr>3. Nettoyage et analyses préliminaires</vt:lpstr>
      <vt:lpstr>Nettoyage &amp; Analyses préliminaires</vt:lpstr>
      <vt:lpstr>Nettoyage &amp; Analyses préliminaires</vt:lpstr>
      <vt:lpstr>Nettoyage &amp; Analyses préliminaires</vt:lpstr>
      <vt:lpstr>Transformation des variables catégorielles </vt:lpstr>
      <vt:lpstr>Transformation des variables catégorielles </vt:lpstr>
      <vt:lpstr>Transformation des variables catégorielles  encodage</vt:lpstr>
      <vt:lpstr>Métriques de suppression</vt:lpstr>
      <vt:lpstr>4. Modélisations</vt:lpstr>
      <vt:lpstr>Choix des modèles</vt:lpstr>
      <vt:lpstr>Procédure générale</vt:lpstr>
      <vt:lpstr>Forêt aléatoire</vt:lpstr>
      <vt:lpstr>Forêt aléatoire – Sélection des hyperparamètres</vt:lpstr>
      <vt:lpstr>5. Résultats</vt:lpstr>
      <vt:lpstr>Ensemble des modèles - Consommation</vt:lpstr>
      <vt:lpstr>Ensemble des modèles - Emissions</vt:lpstr>
      <vt:lpstr>Forêt aléatoire – hyperparamètres</vt:lpstr>
      <vt:lpstr>Energy star score - consommation</vt:lpstr>
      <vt:lpstr>Energy star score - émissions</vt:lpstr>
      <vt:lpstr>Energy Star Score</vt:lpstr>
      <vt:lpstr>6. Conclusion</vt:lpstr>
      <vt:lpstr>Conclusion</vt:lpstr>
      <vt:lpstr>Merci</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AnticipeR la consommation des bâtiments</dc:title>
  <dc:creator>Maud Gesbert</dc:creator>
  <cp:lastModifiedBy>Maud Gesbert</cp:lastModifiedBy>
  <cp:revision>309</cp:revision>
  <dcterms:created xsi:type="dcterms:W3CDTF">2024-05-17T07:19:39Z</dcterms:created>
  <dcterms:modified xsi:type="dcterms:W3CDTF">2025-04-18T19:46:19Z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